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84" r:id="rId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5470" autoAdjust="0"/>
  </p:normalViewPr>
  <p:slideViewPr>
    <p:cSldViewPr snapToGrid="0">
      <p:cViewPr varScale="1">
        <p:scale>
          <a:sx n="54" d="100"/>
          <a:sy n="54" d="100"/>
        </p:scale>
        <p:origin x="1148"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Flink" userId="c2d41a4b-352f-4c3e-9d5e-762c32b02a88" providerId="ADAL" clId="{1FE35BF8-65AA-4270-B322-FBC049837900}"/>
    <pc:docChg chg="custSel modSld">
      <pc:chgData name="Maria Flink" userId="c2d41a4b-352f-4c3e-9d5e-762c32b02a88" providerId="ADAL" clId="{1FE35BF8-65AA-4270-B322-FBC049837900}" dt="2026-08-24T07:44:23.663" v="26" actId="6549"/>
      <pc:docMkLst>
        <pc:docMk/>
      </pc:docMkLst>
      <pc:sldChg chg="modSp mod">
        <pc:chgData name="Maria Flink" userId="c2d41a4b-352f-4c3e-9d5e-762c32b02a88" providerId="ADAL" clId="{1FE35BF8-65AA-4270-B322-FBC049837900}" dt="2026-08-24T07:44:23.663" v="26" actId="6549"/>
        <pc:sldMkLst>
          <pc:docMk/>
          <pc:sldMk cId="3523353719" sldId="284"/>
        </pc:sldMkLst>
        <pc:spChg chg="mod">
          <ac:chgData name="Maria Flink" userId="c2d41a4b-352f-4c3e-9d5e-762c32b02a88" providerId="ADAL" clId="{1FE35BF8-65AA-4270-B322-FBC049837900}" dt="2026-08-24T07:44:23.663" v="26" actId="6549"/>
          <ac:spMkLst>
            <pc:docMk/>
            <pc:sldMk cId="3523353719" sldId="284"/>
            <ac:spMk id="2" creationId="{2D7F514A-5A3F-4FA2-9E99-365A7B3267A8}"/>
          </ac:spMkLst>
        </pc:spChg>
      </pc:sldChg>
    </pc:docChg>
  </pc:docChgLst>
  <pc:docChgLst>
    <pc:chgData name="Maria Flink" userId="c2d41a4b-352f-4c3e-9d5e-762c32b02a88" providerId="ADAL" clId="{FA5BD504-7F05-435D-8799-F73D0F73A319}"/>
    <pc:docChg chg="modSld">
      <pc:chgData name="Maria Flink" userId="c2d41a4b-352f-4c3e-9d5e-762c32b02a88" providerId="ADAL" clId="{FA5BD504-7F05-435D-8799-F73D0F73A319}" dt="2026-08-13T11:27:40.872" v="1" actId="20577"/>
      <pc:docMkLst>
        <pc:docMk/>
      </pc:docMkLst>
      <pc:sldChg chg="modNotesTx">
        <pc:chgData name="Maria Flink" userId="c2d41a4b-352f-4c3e-9d5e-762c32b02a88" providerId="ADAL" clId="{FA5BD504-7F05-435D-8799-F73D0F73A319}" dt="2026-08-13T11:27:40.872" v="1" actId="20577"/>
        <pc:sldMkLst>
          <pc:docMk/>
          <pc:sldMk cId="3523353719" sldId="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5E161D-CF34-46FA-A86D-B5084C79892E}" type="datetimeFigureOut">
              <a:rPr lang="sv-SE" smtClean="0"/>
              <a:t>2026-08-24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70AE84-6ECD-4879-98DB-547995DFE76F}" type="slidenum">
              <a:rPr lang="sv-SE" smtClean="0"/>
              <a:t>‹#›</a:t>
            </a:fld>
            <a:endParaRPr lang="sv-SE"/>
          </a:p>
        </p:txBody>
      </p:sp>
    </p:spTree>
    <p:extLst>
      <p:ext uri="{BB962C8B-B14F-4D97-AF65-F5344CB8AC3E}">
        <p14:creationId xmlns:p14="http://schemas.microsoft.com/office/powerpoint/2010/main" val="2842012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560388" y="877888"/>
            <a:ext cx="7797801" cy="4386262"/>
          </a:xfrm>
        </p:spPr>
      </p:sp>
      <p:sp>
        <p:nvSpPr>
          <p:cNvPr id="3" name="Platshållare för anteckningar 2"/>
          <p:cNvSpPr>
            <a:spLocks noGrp="1"/>
          </p:cNvSpPr>
          <p:nvPr>
            <p:ph type="body" idx="1"/>
          </p:nvPr>
        </p:nvSpPr>
        <p:spPr/>
        <p:txBody>
          <a:bodyPr/>
          <a:lstStyle/>
          <a:p>
            <a:pPr fontAlgn="base">
              <a:spcBef>
                <a:spcPct val="30000"/>
              </a:spcBef>
              <a:spcAft>
                <a:spcPct val="0"/>
              </a:spcAft>
              <a:defRPr/>
            </a:pPr>
            <a:r>
              <a:rPr lang="sv-SE" b="0" i="1" dirty="0">
                <a:solidFill>
                  <a:srgbClr val="555555"/>
                </a:solidFill>
              </a:rPr>
              <a:t>INSTRUKTION</a:t>
            </a:r>
            <a:r>
              <a:rPr lang="sv-SE" b="0" dirty="0">
                <a:solidFill>
                  <a:srgbClr val="555555"/>
                </a:solidFill>
              </a:rPr>
              <a:t>:</a:t>
            </a:r>
          </a:p>
          <a:p>
            <a:pPr fontAlgn="base">
              <a:spcBef>
                <a:spcPct val="30000"/>
              </a:spcBef>
              <a:spcAft>
                <a:spcPct val="0"/>
              </a:spcAft>
              <a:defRPr/>
            </a:pPr>
            <a:r>
              <a:rPr lang="sv-SE" b="0" dirty="0">
                <a:solidFill>
                  <a:srgbClr val="555555"/>
                </a:solidFill>
              </a:rPr>
              <a:t>När man ska samskapa tillsammans brukar det underlätta arbetet om man har lärt känna varandra lite grann. Vi kommer därför under våra workshops att dela in er i olika smågrupper så att ni får prata med många olika personer. För att komma igång med att lära känna varandra ska vi därför göra en liten övning som vi kallar för ”isberget</a:t>
            </a:r>
            <a:r>
              <a:rPr lang="sv-SE" b="0">
                <a:solidFill>
                  <a:srgbClr val="555555"/>
                </a:solidFill>
              </a:rPr>
              <a:t>”. </a:t>
            </a:r>
          </a:p>
          <a:p>
            <a:pPr fontAlgn="base">
              <a:spcBef>
                <a:spcPct val="30000"/>
              </a:spcBef>
              <a:spcAft>
                <a:spcPct val="0"/>
              </a:spcAft>
              <a:defRPr/>
            </a:pPr>
            <a:endParaRPr lang="sv-SE" b="0" dirty="0">
              <a:solidFill>
                <a:srgbClr val="555555"/>
              </a:solidFill>
            </a:endParaRPr>
          </a:p>
          <a:p>
            <a:pPr fontAlgn="base">
              <a:spcBef>
                <a:spcPct val="30000"/>
              </a:spcBef>
              <a:spcAft>
                <a:spcPct val="0"/>
              </a:spcAft>
              <a:defRPr/>
            </a:pPr>
            <a:r>
              <a:rPr lang="sv-SE" b="0" dirty="0">
                <a:solidFill>
                  <a:srgbClr val="555555"/>
                </a:solidFill>
              </a:rPr>
              <a:t>Med isberg är det så att bara en liten del syns ovanför ytan, 90% av isberget finns under ytan. </a:t>
            </a:r>
            <a:r>
              <a:rPr lang="sv-SE" b="0" i="0" dirty="0">
                <a:solidFill>
                  <a:srgbClr val="555555"/>
                </a:solidFill>
              </a:rPr>
              <a:t>Det är så med människor också, och vi drar ofta slutsatser om hur andra människor är utifrån det vi först ser och hör, och vi är ofta ganska snabba med att placera individer i olika fack utifrån våra egna föreställningar och erfarenheter. Syftet med övningen är att få tillfälle att få syn på varandras likheter och olikheter som ett sätt att börja lära känna varandra.</a:t>
            </a:r>
          </a:p>
          <a:p>
            <a:pPr fontAlgn="base">
              <a:spcBef>
                <a:spcPct val="30000"/>
              </a:spcBef>
              <a:spcAft>
                <a:spcPct val="0"/>
              </a:spcAft>
              <a:defRPr/>
            </a:pPr>
            <a:endParaRPr lang="sv-SE" b="0" dirty="0">
              <a:solidFill>
                <a:srgbClr val="555555"/>
              </a:solidFill>
            </a:endParaRPr>
          </a:p>
          <a:p>
            <a:pPr fontAlgn="base">
              <a:spcBef>
                <a:spcPct val="30000"/>
              </a:spcBef>
              <a:spcAft>
                <a:spcPct val="0"/>
              </a:spcAft>
              <a:defRPr/>
            </a:pPr>
            <a:r>
              <a:rPr lang="sv-SE" b="0" dirty="0">
                <a:solidFill>
                  <a:srgbClr val="555555"/>
                </a:solidFill>
              </a:rPr>
              <a:t>Vi vill därför att ni pratar med någon som annan deltagare i rummet som ni inte känner så bra sedan tidigare. Prata med varandra under fem minuter och se om ni kan hitta fem likheter er emellan som inte syns direkt. Varje par får sedan berätta om en likhet som ni hittade hos varandra.</a:t>
            </a:r>
          </a:p>
          <a:p>
            <a:pPr fontAlgn="base">
              <a:spcBef>
                <a:spcPct val="30000"/>
              </a:spcBef>
              <a:spcAft>
                <a:spcPct val="0"/>
              </a:spcAft>
              <a:defRPr/>
            </a:pPr>
            <a:endParaRPr lang="sv-SE" dirty="0"/>
          </a:p>
          <a:p>
            <a:endParaRPr lang="sv-SE" dirty="0"/>
          </a:p>
        </p:txBody>
      </p:sp>
      <p:sp>
        <p:nvSpPr>
          <p:cNvPr id="4" name="Platshållare för bildnummer 3"/>
          <p:cNvSpPr>
            <a:spLocks noGrp="1"/>
          </p:cNvSpPr>
          <p:nvPr>
            <p:ph type="sldNum" sz="quarter" idx="5"/>
          </p:nvPr>
        </p:nvSpPr>
        <p:spPr/>
        <p:txBody>
          <a:bodyPr/>
          <a:lstStyle/>
          <a:p>
            <a:fld id="{29C04225-1E88-4383-8615-A967C8C44148}" type="slidenum">
              <a:rPr lang="sv-SE" altLang="sv-SE" smtClean="0"/>
              <a:pPr/>
              <a:t>1</a:t>
            </a:fld>
            <a:endParaRPr lang="sv-SE" altLang="sv-SE"/>
          </a:p>
        </p:txBody>
      </p:sp>
    </p:spTree>
    <p:extLst>
      <p:ext uri="{BB962C8B-B14F-4D97-AF65-F5344CB8AC3E}">
        <p14:creationId xmlns:p14="http://schemas.microsoft.com/office/powerpoint/2010/main" val="1280333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6B5E332-4D30-B9B0-9FFC-FD6E584CDEFC}"/>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78ABD031-44C5-002A-91B4-F4B79B8BF8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90A8498B-FB8D-0568-0DB2-F0374E0B0488}"/>
              </a:ext>
            </a:extLst>
          </p:cNvPr>
          <p:cNvSpPr>
            <a:spLocks noGrp="1"/>
          </p:cNvSpPr>
          <p:nvPr>
            <p:ph type="dt" sz="half" idx="10"/>
          </p:nvPr>
        </p:nvSpPr>
        <p:spPr/>
        <p:txBody>
          <a:bodyPr/>
          <a:lstStyle/>
          <a:p>
            <a:fld id="{0A0BEC9B-31A9-4CFB-9AFA-022C502763FE}" type="datetimeFigureOut">
              <a:rPr lang="sv-SE" smtClean="0"/>
              <a:t>2026-08-24</a:t>
            </a:fld>
            <a:endParaRPr lang="sv-SE"/>
          </a:p>
        </p:txBody>
      </p:sp>
      <p:sp>
        <p:nvSpPr>
          <p:cNvPr id="5" name="Platshållare för sidfot 4">
            <a:extLst>
              <a:ext uri="{FF2B5EF4-FFF2-40B4-BE49-F238E27FC236}">
                <a16:creationId xmlns:a16="http://schemas.microsoft.com/office/drawing/2014/main" id="{DFEA44A4-8A8D-175C-E04C-E29A293428A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062B06F-4D70-5FF3-07B4-8710A30EE697}"/>
              </a:ext>
            </a:extLst>
          </p:cNvPr>
          <p:cNvSpPr>
            <a:spLocks noGrp="1"/>
          </p:cNvSpPr>
          <p:nvPr>
            <p:ph type="sldNum" sz="quarter" idx="12"/>
          </p:nvPr>
        </p:nvSpPr>
        <p:spPr/>
        <p:txBody>
          <a:bodyPr/>
          <a:lstStyle/>
          <a:p>
            <a:fld id="{864F3B6D-DE1B-4F7C-8FD0-F9211187EF79}" type="slidenum">
              <a:rPr lang="sv-SE" smtClean="0"/>
              <a:t>‹#›</a:t>
            </a:fld>
            <a:endParaRPr lang="sv-SE"/>
          </a:p>
        </p:txBody>
      </p:sp>
    </p:spTree>
    <p:extLst>
      <p:ext uri="{BB962C8B-B14F-4D97-AF65-F5344CB8AC3E}">
        <p14:creationId xmlns:p14="http://schemas.microsoft.com/office/powerpoint/2010/main" val="2928596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7BF0246-F511-5939-3183-77EA4A79687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962DD4A-05A0-0747-E5C6-B3886CBD87AA}"/>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27C109D-C758-7410-AE26-4753B20F408B}"/>
              </a:ext>
            </a:extLst>
          </p:cNvPr>
          <p:cNvSpPr>
            <a:spLocks noGrp="1"/>
          </p:cNvSpPr>
          <p:nvPr>
            <p:ph type="dt" sz="half" idx="10"/>
          </p:nvPr>
        </p:nvSpPr>
        <p:spPr/>
        <p:txBody>
          <a:bodyPr/>
          <a:lstStyle/>
          <a:p>
            <a:fld id="{0A0BEC9B-31A9-4CFB-9AFA-022C502763FE}" type="datetimeFigureOut">
              <a:rPr lang="sv-SE" smtClean="0"/>
              <a:t>2026-08-24</a:t>
            </a:fld>
            <a:endParaRPr lang="sv-SE"/>
          </a:p>
        </p:txBody>
      </p:sp>
      <p:sp>
        <p:nvSpPr>
          <p:cNvPr id="5" name="Platshållare för sidfot 4">
            <a:extLst>
              <a:ext uri="{FF2B5EF4-FFF2-40B4-BE49-F238E27FC236}">
                <a16:creationId xmlns:a16="http://schemas.microsoft.com/office/drawing/2014/main" id="{AC0815B4-6790-15FB-FE49-BF93D7D475C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B33927E-708F-6B03-10D9-A1B80B1DE3A4}"/>
              </a:ext>
            </a:extLst>
          </p:cNvPr>
          <p:cNvSpPr>
            <a:spLocks noGrp="1"/>
          </p:cNvSpPr>
          <p:nvPr>
            <p:ph type="sldNum" sz="quarter" idx="12"/>
          </p:nvPr>
        </p:nvSpPr>
        <p:spPr/>
        <p:txBody>
          <a:bodyPr/>
          <a:lstStyle/>
          <a:p>
            <a:fld id="{864F3B6D-DE1B-4F7C-8FD0-F9211187EF79}" type="slidenum">
              <a:rPr lang="sv-SE" smtClean="0"/>
              <a:t>‹#›</a:t>
            </a:fld>
            <a:endParaRPr lang="sv-SE"/>
          </a:p>
        </p:txBody>
      </p:sp>
    </p:spTree>
    <p:extLst>
      <p:ext uri="{BB962C8B-B14F-4D97-AF65-F5344CB8AC3E}">
        <p14:creationId xmlns:p14="http://schemas.microsoft.com/office/powerpoint/2010/main" val="2838650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1C7EBAD-AEAF-9C9D-47C1-BD3962B7DFCD}"/>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0A44AF11-2CF2-32D8-662A-4A12AE75287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2CC0D006-DF77-1041-211C-119830D93671}"/>
              </a:ext>
            </a:extLst>
          </p:cNvPr>
          <p:cNvSpPr>
            <a:spLocks noGrp="1"/>
          </p:cNvSpPr>
          <p:nvPr>
            <p:ph type="dt" sz="half" idx="10"/>
          </p:nvPr>
        </p:nvSpPr>
        <p:spPr/>
        <p:txBody>
          <a:bodyPr/>
          <a:lstStyle/>
          <a:p>
            <a:fld id="{0A0BEC9B-31A9-4CFB-9AFA-022C502763FE}" type="datetimeFigureOut">
              <a:rPr lang="sv-SE" smtClean="0"/>
              <a:t>2026-08-24</a:t>
            </a:fld>
            <a:endParaRPr lang="sv-SE"/>
          </a:p>
        </p:txBody>
      </p:sp>
      <p:sp>
        <p:nvSpPr>
          <p:cNvPr id="5" name="Platshållare för sidfot 4">
            <a:extLst>
              <a:ext uri="{FF2B5EF4-FFF2-40B4-BE49-F238E27FC236}">
                <a16:creationId xmlns:a16="http://schemas.microsoft.com/office/drawing/2014/main" id="{69EF5794-A1D7-1A28-9F03-AFBFC008289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28C4EE2-8C78-54AF-25B4-FBC7F2C50E5E}"/>
              </a:ext>
            </a:extLst>
          </p:cNvPr>
          <p:cNvSpPr>
            <a:spLocks noGrp="1"/>
          </p:cNvSpPr>
          <p:nvPr>
            <p:ph type="sldNum" sz="quarter" idx="12"/>
          </p:nvPr>
        </p:nvSpPr>
        <p:spPr/>
        <p:txBody>
          <a:bodyPr/>
          <a:lstStyle/>
          <a:p>
            <a:fld id="{864F3B6D-DE1B-4F7C-8FD0-F9211187EF79}" type="slidenum">
              <a:rPr lang="sv-SE" smtClean="0"/>
              <a:t>‹#›</a:t>
            </a:fld>
            <a:endParaRPr lang="sv-SE"/>
          </a:p>
        </p:txBody>
      </p:sp>
    </p:spTree>
    <p:extLst>
      <p:ext uri="{BB962C8B-B14F-4D97-AF65-F5344CB8AC3E}">
        <p14:creationId xmlns:p14="http://schemas.microsoft.com/office/powerpoint/2010/main" val="3632400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DBFCCD8-9FE4-D71C-E33A-89DF8564147E}"/>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1C2EE93-32AE-074F-BAF2-9CD2D2E148B6}"/>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5F9F84BE-CFD1-1E58-633F-0E62C42CAC19}"/>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CE00A276-E8A2-1871-27C6-AC21BCCFB0F5}"/>
              </a:ext>
            </a:extLst>
          </p:cNvPr>
          <p:cNvSpPr>
            <a:spLocks noGrp="1"/>
          </p:cNvSpPr>
          <p:nvPr>
            <p:ph type="dt" sz="half" idx="10"/>
          </p:nvPr>
        </p:nvSpPr>
        <p:spPr/>
        <p:txBody>
          <a:bodyPr/>
          <a:lstStyle/>
          <a:p>
            <a:fld id="{0A0BEC9B-31A9-4CFB-9AFA-022C502763FE}" type="datetimeFigureOut">
              <a:rPr lang="sv-SE" smtClean="0"/>
              <a:t>2026-08-24</a:t>
            </a:fld>
            <a:endParaRPr lang="sv-SE"/>
          </a:p>
        </p:txBody>
      </p:sp>
      <p:sp>
        <p:nvSpPr>
          <p:cNvPr id="6" name="Platshållare för sidfot 5">
            <a:extLst>
              <a:ext uri="{FF2B5EF4-FFF2-40B4-BE49-F238E27FC236}">
                <a16:creationId xmlns:a16="http://schemas.microsoft.com/office/drawing/2014/main" id="{036CF2E0-8577-AAB4-DA7E-26A1EEB80EC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D0DB3DB-9D4B-D2E2-3308-DFCCF74510E4}"/>
              </a:ext>
            </a:extLst>
          </p:cNvPr>
          <p:cNvSpPr>
            <a:spLocks noGrp="1"/>
          </p:cNvSpPr>
          <p:nvPr>
            <p:ph type="sldNum" sz="quarter" idx="12"/>
          </p:nvPr>
        </p:nvSpPr>
        <p:spPr/>
        <p:txBody>
          <a:bodyPr/>
          <a:lstStyle/>
          <a:p>
            <a:fld id="{864F3B6D-DE1B-4F7C-8FD0-F9211187EF79}" type="slidenum">
              <a:rPr lang="sv-SE" smtClean="0"/>
              <a:t>‹#›</a:t>
            </a:fld>
            <a:endParaRPr lang="sv-SE"/>
          </a:p>
        </p:txBody>
      </p:sp>
    </p:spTree>
    <p:extLst>
      <p:ext uri="{BB962C8B-B14F-4D97-AF65-F5344CB8AC3E}">
        <p14:creationId xmlns:p14="http://schemas.microsoft.com/office/powerpoint/2010/main" val="303512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63A3F7D-8127-2087-9B24-3F3A4DFAFAAE}"/>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0078CD4-24C6-248B-23A4-9624A22502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893EE360-5CF7-DE80-F006-2F853B24E00F}"/>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D7458322-34E9-8E7D-D9AE-6AE2C42383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699DDF56-9EAA-B885-DA73-6F794B242F8C}"/>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17ED1FC5-DA7D-5B73-1473-6D9B681C90F7}"/>
              </a:ext>
            </a:extLst>
          </p:cNvPr>
          <p:cNvSpPr>
            <a:spLocks noGrp="1"/>
          </p:cNvSpPr>
          <p:nvPr>
            <p:ph type="dt" sz="half" idx="10"/>
          </p:nvPr>
        </p:nvSpPr>
        <p:spPr/>
        <p:txBody>
          <a:bodyPr/>
          <a:lstStyle/>
          <a:p>
            <a:fld id="{0A0BEC9B-31A9-4CFB-9AFA-022C502763FE}" type="datetimeFigureOut">
              <a:rPr lang="sv-SE" smtClean="0"/>
              <a:t>2026-08-24</a:t>
            </a:fld>
            <a:endParaRPr lang="sv-SE"/>
          </a:p>
        </p:txBody>
      </p:sp>
      <p:sp>
        <p:nvSpPr>
          <p:cNvPr id="8" name="Platshållare för sidfot 7">
            <a:extLst>
              <a:ext uri="{FF2B5EF4-FFF2-40B4-BE49-F238E27FC236}">
                <a16:creationId xmlns:a16="http://schemas.microsoft.com/office/drawing/2014/main" id="{74673C93-A281-629A-062E-CE59E4540221}"/>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842F1F1D-FB50-2CBE-A8F7-F916A554CB04}"/>
              </a:ext>
            </a:extLst>
          </p:cNvPr>
          <p:cNvSpPr>
            <a:spLocks noGrp="1"/>
          </p:cNvSpPr>
          <p:nvPr>
            <p:ph type="sldNum" sz="quarter" idx="12"/>
          </p:nvPr>
        </p:nvSpPr>
        <p:spPr/>
        <p:txBody>
          <a:bodyPr/>
          <a:lstStyle/>
          <a:p>
            <a:fld id="{864F3B6D-DE1B-4F7C-8FD0-F9211187EF79}" type="slidenum">
              <a:rPr lang="sv-SE" smtClean="0"/>
              <a:t>‹#›</a:t>
            </a:fld>
            <a:endParaRPr lang="sv-SE"/>
          </a:p>
        </p:txBody>
      </p:sp>
    </p:spTree>
    <p:extLst>
      <p:ext uri="{BB962C8B-B14F-4D97-AF65-F5344CB8AC3E}">
        <p14:creationId xmlns:p14="http://schemas.microsoft.com/office/powerpoint/2010/main" val="581721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133D5E0-A60C-C266-5187-89B194F6D9AA}"/>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9571052B-C009-684E-DD05-AD81D0F66A2A}"/>
              </a:ext>
            </a:extLst>
          </p:cNvPr>
          <p:cNvSpPr>
            <a:spLocks noGrp="1"/>
          </p:cNvSpPr>
          <p:nvPr>
            <p:ph type="dt" sz="half" idx="10"/>
          </p:nvPr>
        </p:nvSpPr>
        <p:spPr/>
        <p:txBody>
          <a:bodyPr/>
          <a:lstStyle/>
          <a:p>
            <a:fld id="{0A0BEC9B-31A9-4CFB-9AFA-022C502763FE}" type="datetimeFigureOut">
              <a:rPr lang="sv-SE" smtClean="0"/>
              <a:t>2026-08-24</a:t>
            </a:fld>
            <a:endParaRPr lang="sv-SE"/>
          </a:p>
        </p:txBody>
      </p:sp>
      <p:sp>
        <p:nvSpPr>
          <p:cNvPr id="4" name="Platshållare för sidfot 3">
            <a:extLst>
              <a:ext uri="{FF2B5EF4-FFF2-40B4-BE49-F238E27FC236}">
                <a16:creationId xmlns:a16="http://schemas.microsoft.com/office/drawing/2014/main" id="{1F3DAD9C-766D-C4F3-1312-9C63B8BCA00E}"/>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234CD5E0-49E9-F3B6-8F1E-277AA27C46AF}"/>
              </a:ext>
            </a:extLst>
          </p:cNvPr>
          <p:cNvSpPr>
            <a:spLocks noGrp="1"/>
          </p:cNvSpPr>
          <p:nvPr>
            <p:ph type="sldNum" sz="quarter" idx="12"/>
          </p:nvPr>
        </p:nvSpPr>
        <p:spPr/>
        <p:txBody>
          <a:bodyPr/>
          <a:lstStyle/>
          <a:p>
            <a:fld id="{864F3B6D-DE1B-4F7C-8FD0-F9211187EF79}" type="slidenum">
              <a:rPr lang="sv-SE" smtClean="0"/>
              <a:t>‹#›</a:t>
            </a:fld>
            <a:endParaRPr lang="sv-SE"/>
          </a:p>
        </p:txBody>
      </p:sp>
    </p:spTree>
    <p:extLst>
      <p:ext uri="{BB962C8B-B14F-4D97-AF65-F5344CB8AC3E}">
        <p14:creationId xmlns:p14="http://schemas.microsoft.com/office/powerpoint/2010/main" val="2639991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27DE6ABF-F677-733F-AA1F-7E33DF1F2FC6}"/>
              </a:ext>
            </a:extLst>
          </p:cNvPr>
          <p:cNvSpPr>
            <a:spLocks noGrp="1"/>
          </p:cNvSpPr>
          <p:nvPr>
            <p:ph type="dt" sz="half" idx="10"/>
          </p:nvPr>
        </p:nvSpPr>
        <p:spPr/>
        <p:txBody>
          <a:bodyPr/>
          <a:lstStyle/>
          <a:p>
            <a:fld id="{0A0BEC9B-31A9-4CFB-9AFA-022C502763FE}" type="datetimeFigureOut">
              <a:rPr lang="sv-SE" smtClean="0"/>
              <a:t>2026-08-24</a:t>
            </a:fld>
            <a:endParaRPr lang="sv-SE"/>
          </a:p>
        </p:txBody>
      </p:sp>
      <p:sp>
        <p:nvSpPr>
          <p:cNvPr id="3" name="Platshållare för sidfot 2">
            <a:extLst>
              <a:ext uri="{FF2B5EF4-FFF2-40B4-BE49-F238E27FC236}">
                <a16:creationId xmlns:a16="http://schemas.microsoft.com/office/drawing/2014/main" id="{1ADEA7ED-7BDC-824B-AFE2-A0E2002C20D4}"/>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A47FC70E-4109-AF28-D43E-F3CCF69597FC}"/>
              </a:ext>
            </a:extLst>
          </p:cNvPr>
          <p:cNvSpPr>
            <a:spLocks noGrp="1"/>
          </p:cNvSpPr>
          <p:nvPr>
            <p:ph type="sldNum" sz="quarter" idx="12"/>
          </p:nvPr>
        </p:nvSpPr>
        <p:spPr/>
        <p:txBody>
          <a:bodyPr/>
          <a:lstStyle/>
          <a:p>
            <a:fld id="{864F3B6D-DE1B-4F7C-8FD0-F9211187EF79}" type="slidenum">
              <a:rPr lang="sv-SE" smtClean="0"/>
              <a:t>‹#›</a:t>
            </a:fld>
            <a:endParaRPr lang="sv-SE"/>
          </a:p>
        </p:txBody>
      </p:sp>
    </p:spTree>
    <p:extLst>
      <p:ext uri="{BB962C8B-B14F-4D97-AF65-F5344CB8AC3E}">
        <p14:creationId xmlns:p14="http://schemas.microsoft.com/office/powerpoint/2010/main" val="1982818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BDEBB17-9606-412F-4BF1-AC94C2F0527F}"/>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4369BD8-4F8E-E7C1-978E-697C10EE0C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555C8F59-CBB8-C7DA-F3ED-EAAE943D57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493ECB96-2211-A64F-7E8C-01FD6B482879}"/>
              </a:ext>
            </a:extLst>
          </p:cNvPr>
          <p:cNvSpPr>
            <a:spLocks noGrp="1"/>
          </p:cNvSpPr>
          <p:nvPr>
            <p:ph type="dt" sz="half" idx="10"/>
          </p:nvPr>
        </p:nvSpPr>
        <p:spPr/>
        <p:txBody>
          <a:bodyPr/>
          <a:lstStyle/>
          <a:p>
            <a:fld id="{0A0BEC9B-31A9-4CFB-9AFA-022C502763FE}" type="datetimeFigureOut">
              <a:rPr lang="sv-SE" smtClean="0"/>
              <a:t>2026-08-24</a:t>
            </a:fld>
            <a:endParaRPr lang="sv-SE"/>
          </a:p>
        </p:txBody>
      </p:sp>
      <p:sp>
        <p:nvSpPr>
          <p:cNvPr id="6" name="Platshållare för sidfot 5">
            <a:extLst>
              <a:ext uri="{FF2B5EF4-FFF2-40B4-BE49-F238E27FC236}">
                <a16:creationId xmlns:a16="http://schemas.microsoft.com/office/drawing/2014/main" id="{7C5E791E-62C7-BCD2-B64B-A8B793655CCA}"/>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42C9623F-73A7-5A8D-4AB3-AC207878663D}"/>
              </a:ext>
            </a:extLst>
          </p:cNvPr>
          <p:cNvSpPr>
            <a:spLocks noGrp="1"/>
          </p:cNvSpPr>
          <p:nvPr>
            <p:ph type="sldNum" sz="quarter" idx="12"/>
          </p:nvPr>
        </p:nvSpPr>
        <p:spPr/>
        <p:txBody>
          <a:bodyPr/>
          <a:lstStyle/>
          <a:p>
            <a:fld id="{864F3B6D-DE1B-4F7C-8FD0-F9211187EF79}" type="slidenum">
              <a:rPr lang="sv-SE" smtClean="0"/>
              <a:t>‹#›</a:t>
            </a:fld>
            <a:endParaRPr lang="sv-SE"/>
          </a:p>
        </p:txBody>
      </p:sp>
    </p:spTree>
    <p:extLst>
      <p:ext uri="{BB962C8B-B14F-4D97-AF65-F5344CB8AC3E}">
        <p14:creationId xmlns:p14="http://schemas.microsoft.com/office/powerpoint/2010/main" val="1599728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54CF4CB-1E8A-D534-65D1-A05028876324}"/>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EA499FEC-EB19-1BED-F0D1-DB81F05277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E14AC000-08CC-8A06-A712-3DE2872A53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05D9649-3616-9BCD-71BA-51242DE0C79E}"/>
              </a:ext>
            </a:extLst>
          </p:cNvPr>
          <p:cNvSpPr>
            <a:spLocks noGrp="1"/>
          </p:cNvSpPr>
          <p:nvPr>
            <p:ph type="dt" sz="half" idx="10"/>
          </p:nvPr>
        </p:nvSpPr>
        <p:spPr/>
        <p:txBody>
          <a:bodyPr/>
          <a:lstStyle/>
          <a:p>
            <a:fld id="{0A0BEC9B-31A9-4CFB-9AFA-022C502763FE}" type="datetimeFigureOut">
              <a:rPr lang="sv-SE" smtClean="0"/>
              <a:t>2026-08-24</a:t>
            </a:fld>
            <a:endParaRPr lang="sv-SE"/>
          </a:p>
        </p:txBody>
      </p:sp>
      <p:sp>
        <p:nvSpPr>
          <p:cNvPr id="6" name="Platshållare för sidfot 5">
            <a:extLst>
              <a:ext uri="{FF2B5EF4-FFF2-40B4-BE49-F238E27FC236}">
                <a16:creationId xmlns:a16="http://schemas.microsoft.com/office/drawing/2014/main" id="{AF3276C4-2437-3CC0-E2F5-54B5766DBB8A}"/>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E75AF9F-D84B-A566-47D5-3A27E83BA7B5}"/>
              </a:ext>
            </a:extLst>
          </p:cNvPr>
          <p:cNvSpPr>
            <a:spLocks noGrp="1"/>
          </p:cNvSpPr>
          <p:nvPr>
            <p:ph type="sldNum" sz="quarter" idx="12"/>
          </p:nvPr>
        </p:nvSpPr>
        <p:spPr/>
        <p:txBody>
          <a:bodyPr/>
          <a:lstStyle/>
          <a:p>
            <a:fld id="{864F3B6D-DE1B-4F7C-8FD0-F9211187EF79}" type="slidenum">
              <a:rPr lang="sv-SE" smtClean="0"/>
              <a:t>‹#›</a:t>
            </a:fld>
            <a:endParaRPr lang="sv-SE"/>
          </a:p>
        </p:txBody>
      </p:sp>
    </p:spTree>
    <p:extLst>
      <p:ext uri="{BB962C8B-B14F-4D97-AF65-F5344CB8AC3E}">
        <p14:creationId xmlns:p14="http://schemas.microsoft.com/office/powerpoint/2010/main" val="2972490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0F1B7ED-8CE1-3B76-2570-C5610246A3E7}"/>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795E13BD-02F6-274E-1F27-590AA8E993EF}"/>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14959AA-4309-8263-53AB-0731DEEF7636}"/>
              </a:ext>
            </a:extLst>
          </p:cNvPr>
          <p:cNvSpPr>
            <a:spLocks noGrp="1"/>
          </p:cNvSpPr>
          <p:nvPr>
            <p:ph type="dt" sz="half" idx="10"/>
          </p:nvPr>
        </p:nvSpPr>
        <p:spPr/>
        <p:txBody>
          <a:bodyPr/>
          <a:lstStyle/>
          <a:p>
            <a:fld id="{0A0BEC9B-31A9-4CFB-9AFA-022C502763FE}" type="datetimeFigureOut">
              <a:rPr lang="sv-SE" smtClean="0"/>
              <a:t>2026-08-24</a:t>
            </a:fld>
            <a:endParaRPr lang="sv-SE"/>
          </a:p>
        </p:txBody>
      </p:sp>
      <p:sp>
        <p:nvSpPr>
          <p:cNvPr id="5" name="Platshållare för sidfot 4">
            <a:extLst>
              <a:ext uri="{FF2B5EF4-FFF2-40B4-BE49-F238E27FC236}">
                <a16:creationId xmlns:a16="http://schemas.microsoft.com/office/drawing/2014/main" id="{9DA79CAB-2387-5A17-F3EC-C630672F9E9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54FB8AD-C793-25C9-5E7D-0A935258B67F}"/>
              </a:ext>
            </a:extLst>
          </p:cNvPr>
          <p:cNvSpPr>
            <a:spLocks noGrp="1"/>
          </p:cNvSpPr>
          <p:nvPr>
            <p:ph type="sldNum" sz="quarter" idx="12"/>
          </p:nvPr>
        </p:nvSpPr>
        <p:spPr/>
        <p:txBody>
          <a:bodyPr/>
          <a:lstStyle/>
          <a:p>
            <a:fld id="{864F3B6D-DE1B-4F7C-8FD0-F9211187EF79}" type="slidenum">
              <a:rPr lang="sv-SE" smtClean="0"/>
              <a:t>‹#›</a:t>
            </a:fld>
            <a:endParaRPr lang="sv-SE"/>
          </a:p>
        </p:txBody>
      </p:sp>
    </p:spTree>
    <p:extLst>
      <p:ext uri="{BB962C8B-B14F-4D97-AF65-F5344CB8AC3E}">
        <p14:creationId xmlns:p14="http://schemas.microsoft.com/office/powerpoint/2010/main" val="3217356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B2C1DD81-E2EB-2997-11E7-9005E390B961}"/>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689445B6-0D58-0CFB-38F3-D50A583550B3}"/>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79F6BB2-842D-5271-9A29-A9C258DDAFC0}"/>
              </a:ext>
            </a:extLst>
          </p:cNvPr>
          <p:cNvSpPr>
            <a:spLocks noGrp="1"/>
          </p:cNvSpPr>
          <p:nvPr>
            <p:ph type="dt" sz="half" idx="10"/>
          </p:nvPr>
        </p:nvSpPr>
        <p:spPr/>
        <p:txBody>
          <a:bodyPr/>
          <a:lstStyle/>
          <a:p>
            <a:fld id="{0A0BEC9B-31A9-4CFB-9AFA-022C502763FE}" type="datetimeFigureOut">
              <a:rPr lang="sv-SE" smtClean="0"/>
              <a:t>2026-08-24</a:t>
            </a:fld>
            <a:endParaRPr lang="sv-SE"/>
          </a:p>
        </p:txBody>
      </p:sp>
      <p:sp>
        <p:nvSpPr>
          <p:cNvPr id="5" name="Platshållare för sidfot 4">
            <a:extLst>
              <a:ext uri="{FF2B5EF4-FFF2-40B4-BE49-F238E27FC236}">
                <a16:creationId xmlns:a16="http://schemas.microsoft.com/office/drawing/2014/main" id="{641D9EE6-E475-4800-811F-0F60E878C28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50F2DB1-E006-DC9E-6CBB-0A05CDD14323}"/>
              </a:ext>
            </a:extLst>
          </p:cNvPr>
          <p:cNvSpPr>
            <a:spLocks noGrp="1"/>
          </p:cNvSpPr>
          <p:nvPr>
            <p:ph type="sldNum" sz="quarter" idx="12"/>
          </p:nvPr>
        </p:nvSpPr>
        <p:spPr/>
        <p:txBody>
          <a:bodyPr/>
          <a:lstStyle/>
          <a:p>
            <a:fld id="{864F3B6D-DE1B-4F7C-8FD0-F9211187EF79}" type="slidenum">
              <a:rPr lang="sv-SE" smtClean="0"/>
              <a:t>‹#›</a:t>
            </a:fld>
            <a:endParaRPr lang="sv-SE"/>
          </a:p>
        </p:txBody>
      </p:sp>
    </p:spTree>
    <p:extLst>
      <p:ext uri="{BB962C8B-B14F-4D97-AF65-F5344CB8AC3E}">
        <p14:creationId xmlns:p14="http://schemas.microsoft.com/office/powerpoint/2010/main" val="213104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633A557B-2619-4A80-E0E7-07CAE732CE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2DDA41D-C40D-3220-1A85-DE98F22D07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89214B8-64F1-6443-9E64-8D9BB39499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A0BEC9B-31A9-4CFB-9AFA-022C502763FE}" type="datetimeFigureOut">
              <a:rPr lang="sv-SE" smtClean="0"/>
              <a:t>2026-08-24</a:t>
            </a:fld>
            <a:endParaRPr lang="sv-SE"/>
          </a:p>
        </p:txBody>
      </p:sp>
      <p:sp>
        <p:nvSpPr>
          <p:cNvPr id="5" name="Platshållare för sidfot 4">
            <a:extLst>
              <a:ext uri="{FF2B5EF4-FFF2-40B4-BE49-F238E27FC236}">
                <a16:creationId xmlns:a16="http://schemas.microsoft.com/office/drawing/2014/main" id="{A4CB6DB8-D639-23B2-B18E-25A8C0BC4A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2EA259EC-41AB-3103-6150-3A1E9AA989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64F3B6D-DE1B-4F7C-8FD0-F9211187EF79}" type="slidenum">
              <a:rPr lang="sv-SE" smtClean="0"/>
              <a:t>‹#›</a:t>
            </a:fld>
            <a:endParaRPr lang="sv-SE"/>
          </a:p>
        </p:txBody>
      </p:sp>
    </p:spTree>
    <p:extLst>
      <p:ext uri="{BB962C8B-B14F-4D97-AF65-F5344CB8AC3E}">
        <p14:creationId xmlns:p14="http://schemas.microsoft.com/office/powerpoint/2010/main" val="381564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10E6B57D-F22B-8B0E-867F-CB6765EAB147}"/>
              </a:ext>
            </a:extLst>
          </p:cNvPr>
          <p:cNvPicPr>
            <a:picLocks noChangeAspect="1"/>
          </p:cNvPicPr>
          <p:nvPr/>
        </p:nvPicPr>
        <p:blipFill>
          <a:blip r:embed="rId3">
            <a:extLst>
              <a:ext uri="{28A0092B-C50C-407E-A947-70E740481C1C}">
                <a14:useLocalDpi xmlns:a14="http://schemas.microsoft.com/office/drawing/2010/main" val="0"/>
              </a:ext>
            </a:extLst>
          </a:blip>
          <a:srcRect t="24711" b="6038"/>
          <a:stretch>
            <a:fillRect/>
          </a:stretch>
        </p:blipFill>
        <p:spPr>
          <a:xfrm>
            <a:off x="-45720" y="0"/>
            <a:ext cx="12294704" cy="5593081"/>
          </a:xfrm>
          <a:prstGeom prst="rect">
            <a:avLst/>
          </a:prstGeom>
        </p:spPr>
      </p:pic>
      <p:sp>
        <p:nvSpPr>
          <p:cNvPr id="2" name="Rubrik 1">
            <a:extLst>
              <a:ext uri="{FF2B5EF4-FFF2-40B4-BE49-F238E27FC236}">
                <a16:creationId xmlns:a16="http://schemas.microsoft.com/office/drawing/2014/main" id="{2D7F514A-5A3F-4FA2-9E99-365A7B3267A8}"/>
              </a:ext>
            </a:extLst>
          </p:cNvPr>
          <p:cNvSpPr>
            <a:spLocks noGrp="1"/>
          </p:cNvSpPr>
          <p:nvPr>
            <p:ph type="title"/>
          </p:nvPr>
        </p:nvSpPr>
        <p:spPr>
          <a:xfrm>
            <a:off x="77148" y="297403"/>
            <a:ext cx="9439275" cy="796925"/>
          </a:xfrm>
        </p:spPr>
        <p:txBody>
          <a:bodyPr wrap="square" anchor="ctr">
            <a:noAutofit/>
          </a:bodyPr>
          <a:lstStyle/>
          <a:p>
            <a:r>
              <a:rPr lang="sv-SE" sz="4800" dirty="0">
                <a:latin typeface="+mn-lt"/>
                <a:cs typeface="Helvetica"/>
              </a:rPr>
              <a:t>Lära känna varandra </a:t>
            </a:r>
            <a:br>
              <a:rPr lang="sv-SE" sz="4800" dirty="0">
                <a:latin typeface="+mn-lt"/>
                <a:cs typeface="Helvetica"/>
              </a:rPr>
            </a:br>
            <a:r>
              <a:rPr lang="sv-SE" sz="4800" dirty="0">
                <a:latin typeface="+mn-lt"/>
                <a:cs typeface="Helvetica"/>
              </a:rPr>
              <a:t>– ”Isberget”</a:t>
            </a:r>
          </a:p>
        </p:txBody>
      </p:sp>
      <p:sp>
        <p:nvSpPr>
          <p:cNvPr id="3" name="Platshållare för innehåll 2">
            <a:extLst>
              <a:ext uri="{FF2B5EF4-FFF2-40B4-BE49-F238E27FC236}">
                <a16:creationId xmlns:a16="http://schemas.microsoft.com/office/drawing/2014/main" id="{10160719-9BF1-4812-91A9-C891B8A81ABD}"/>
              </a:ext>
            </a:extLst>
          </p:cNvPr>
          <p:cNvSpPr>
            <a:spLocks noGrp="1"/>
          </p:cNvSpPr>
          <p:nvPr>
            <p:ph sz="half" idx="1"/>
          </p:nvPr>
        </p:nvSpPr>
        <p:spPr>
          <a:xfrm>
            <a:off x="8015826" y="3273114"/>
            <a:ext cx="3703734" cy="5019676"/>
          </a:xfrm>
        </p:spPr>
        <p:txBody>
          <a:bodyPr wrap="square" anchor="t">
            <a:normAutofit/>
          </a:bodyPr>
          <a:lstStyle/>
          <a:p>
            <a:pPr>
              <a:lnSpc>
                <a:spcPct val="100000"/>
              </a:lnSpc>
              <a:spcBef>
                <a:spcPts val="0"/>
              </a:spcBef>
              <a:tabLst>
                <a:tab pos="457200" algn="l"/>
              </a:tabLst>
            </a:pPr>
            <a:r>
              <a:rPr lang="sv-SE" dirty="0">
                <a:solidFill>
                  <a:schemeClr val="bg1"/>
                </a:solidFill>
                <a:ea typeface="Calibri" panose="020F0502020204030204" pitchFamily="34" charset="0"/>
                <a:cs typeface="Times New Roman"/>
              </a:rPr>
              <a:t>Paren berättar kort för hela gruppen.</a:t>
            </a:r>
          </a:p>
        </p:txBody>
      </p:sp>
      <p:sp>
        <p:nvSpPr>
          <p:cNvPr id="7" name="textruta 6">
            <a:extLst>
              <a:ext uri="{FF2B5EF4-FFF2-40B4-BE49-F238E27FC236}">
                <a16:creationId xmlns:a16="http://schemas.microsoft.com/office/drawing/2014/main" id="{9FE37F06-47BB-5EEF-E0EA-17782FCB7623}"/>
              </a:ext>
            </a:extLst>
          </p:cNvPr>
          <p:cNvSpPr txBox="1"/>
          <p:nvPr/>
        </p:nvSpPr>
        <p:spPr>
          <a:xfrm>
            <a:off x="153812" y="2280121"/>
            <a:ext cx="5570220" cy="3108543"/>
          </a:xfrm>
          <a:prstGeom prst="rect">
            <a:avLst/>
          </a:prstGeom>
          <a:noFill/>
        </p:spPr>
        <p:txBody>
          <a:bodyPr wrap="square">
            <a:spAutoFit/>
          </a:bodyPr>
          <a:lstStyle/>
          <a:p>
            <a:pPr marL="457200" indent="-457200">
              <a:buFont typeface="Arial" panose="020B0604020202020204" pitchFamily="34" charset="0"/>
              <a:buChar char="•"/>
            </a:pPr>
            <a:r>
              <a:rPr lang="sv-SE" sz="2800" dirty="0">
                <a:solidFill>
                  <a:schemeClr val="bg1"/>
                </a:solidFill>
                <a:ea typeface="Calibri"/>
                <a:cs typeface="Times New Roman"/>
              </a:rPr>
              <a:t>Arbeta i par med </a:t>
            </a:r>
            <a:br>
              <a:rPr lang="sv-SE" sz="2800" dirty="0">
                <a:solidFill>
                  <a:schemeClr val="bg1"/>
                </a:solidFill>
                <a:ea typeface="Calibri"/>
                <a:cs typeface="Times New Roman"/>
              </a:rPr>
            </a:br>
            <a:r>
              <a:rPr lang="sv-SE" sz="2800" dirty="0">
                <a:solidFill>
                  <a:schemeClr val="bg1"/>
                </a:solidFill>
                <a:ea typeface="Calibri"/>
                <a:cs typeface="Times New Roman"/>
              </a:rPr>
              <a:t>någon som du inte </a:t>
            </a:r>
            <a:br>
              <a:rPr lang="sv-SE" sz="2800" dirty="0">
                <a:solidFill>
                  <a:schemeClr val="bg1"/>
                </a:solidFill>
                <a:ea typeface="Calibri"/>
                <a:cs typeface="Times New Roman"/>
              </a:rPr>
            </a:br>
            <a:r>
              <a:rPr lang="sv-SE" sz="2800" dirty="0">
                <a:solidFill>
                  <a:schemeClr val="bg1"/>
                </a:solidFill>
                <a:ea typeface="Calibri"/>
                <a:cs typeface="Times New Roman"/>
              </a:rPr>
              <a:t>känner så väl ännu.</a:t>
            </a:r>
          </a:p>
          <a:p>
            <a:pPr marL="457200" indent="-457200">
              <a:buFont typeface="Arial" panose="020B0604020202020204" pitchFamily="34" charset="0"/>
              <a:buChar char="•"/>
              <a:tabLst>
                <a:tab pos="457200" algn="l"/>
              </a:tabLst>
            </a:pPr>
            <a:r>
              <a:rPr lang="sv-SE" sz="2800" dirty="0">
                <a:solidFill>
                  <a:schemeClr val="bg1"/>
                </a:solidFill>
              </a:rPr>
              <a:t>Försök hitta fem likheter </a:t>
            </a:r>
            <a:br>
              <a:rPr lang="sv-SE" sz="2800" dirty="0">
                <a:solidFill>
                  <a:schemeClr val="bg1"/>
                </a:solidFill>
              </a:rPr>
            </a:br>
            <a:r>
              <a:rPr lang="sv-SE" sz="2800" dirty="0">
                <a:solidFill>
                  <a:schemeClr val="bg1"/>
                </a:solidFill>
              </a:rPr>
              <a:t>som inte syns direkt, till exempel värderingar, erfarenheter eller intressen.</a:t>
            </a:r>
            <a:endParaRPr lang="sv-SE" sz="2800" dirty="0">
              <a:solidFill>
                <a:schemeClr val="bg1"/>
              </a:solidFill>
              <a:ea typeface="Calibri" panose="020F0502020204030204" pitchFamily="34" charset="0"/>
              <a:cs typeface="Times New Roman"/>
            </a:endParaRPr>
          </a:p>
        </p:txBody>
      </p:sp>
      <p:pic>
        <p:nvPicPr>
          <p:cNvPr id="10" name="Bildobjekt 9">
            <a:extLst>
              <a:ext uri="{FF2B5EF4-FFF2-40B4-BE49-F238E27FC236}">
                <a16:creationId xmlns:a16="http://schemas.microsoft.com/office/drawing/2014/main" id="{76EDF4AF-EF19-7F17-527A-F04D6E8D4C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972" y="5651579"/>
            <a:ext cx="961105" cy="1079973"/>
          </a:xfrm>
          <a:prstGeom prst="rect">
            <a:avLst/>
          </a:prstGeom>
        </p:spPr>
      </p:pic>
      <p:pic>
        <p:nvPicPr>
          <p:cNvPr id="12" name="Bildobjekt 11">
            <a:extLst>
              <a:ext uri="{FF2B5EF4-FFF2-40B4-BE49-F238E27FC236}">
                <a16:creationId xmlns:a16="http://schemas.microsoft.com/office/drawing/2014/main" id="{4AF99ABB-8889-6832-8BDA-3BAEC98C18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8193" y="664846"/>
            <a:ext cx="2176461" cy="2142501"/>
          </a:xfrm>
          <a:prstGeom prst="rect">
            <a:avLst/>
          </a:prstGeom>
        </p:spPr>
      </p:pic>
      <p:sp>
        <p:nvSpPr>
          <p:cNvPr id="14" name="textruta 13">
            <a:extLst>
              <a:ext uri="{FF2B5EF4-FFF2-40B4-BE49-F238E27FC236}">
                <a16:creationId xmlns:a16="http://schemas.microsoft.com/office/drawing/2014/main" id="{4F791337-B6AF-8853-A686-B93C604D9968}"/>
              </a:ext>
            </a:extLst>
          </p:cNvPr>
          <p:cNvSpPr txBox="1"/>
          <p:nvPr/>
        </p:nvSpPr>
        <p:spPr>
          <a:xfrm>
            <a:off x="5923564" y="1161633"/>
            <a:ext cx="7259594" cy="1200329"/>
          </a:xfrm>
          <a:prstGeom prst="rect">
            <a:avLst/>
          </a:prstGeom>
          <a:noFill/>
        </p:spPr>
        <p:txBody>
          <a:bodyPr wrap="square">
            <a:spAutoFit/>
          </a:bodyPr>
          <a:lstStyle/>
          <a:p>
            <a:pPr algn="ctr"/>
            <a:r>
              <a:rPr lang="sv-SE" sz="2400" b="1" dirty="0">
                <a:cs typeface="Helvetica"/>
              </a:rPr>
              <a:t>Tids-</a:t>
            </a:r>
          </a:p>
          <a:p>
            <a:pPr algn="ctr"/>
            <a:r>
              <a:rPr lang="sv-SE" sz="2400" b="1" dirty="0">
                <a:cs typeface="Helvetica"/>
              </a:rPr>
              <a:t>åtgång:</a:t>
            </a:r>
          </a:p>
          <a:p>
            <a:pPr algn="ctr"/>
            <a:r>
              <a:rPr lang="sv-SE" sz="2400" b="1" dirty="0">
                <a:cs typeface="Helvetica"/>
              </a:rPr>
              <a:t>ca 15 min</a:t>
            </a:r>
            <a:endParaRPr lang="sv-SE" b="1" dirty="0"/>
          </a:p>
        </p:txBody>
      </p:sp>
    </p:spTree>
    <p:extLst>
      <p:ext uri="{BB962C8B-B14F-4D97-AF65-F5344CB8AC3E}">
        <p14:creationId xmlns:p14="http://schemas.microsoft.com/office/powerpoint/2010/main" val="352335371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ndexeratklart xmlns="c17aedd2-9000-44dc-8f28-a2e47ed4f960">true</Indexeratklart>
    <lcf76f155ced4ddcb4097134ff3c332f xmlns="c17aedd2-9000-44dc-8f28-a2e47ed4f960">
      <Terms xmlns="http://schemas.microsoft.com/office/infopath/2007/PartnerControls"/>
    </lcf76f155ced4ddcb4097134ff3c332f>
    <TaxCatchAll xmlns="8d9549ae-8c53-4f26-848a-396b1d98d6e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E4119346F40EF540AE184579CDC2C2B6" ma:contentTypeVersion="15" ma:contentTypeDescription="Skapa ett nytt dokument." ma:contentTypeScope="" ma:versionID="bfb0b0d4356a77c26a6474a0b5564a03">
  <xsd:schema xmlns:xsd="http://www.w3.org/2001/XMLSchema" xmlns:xs="http://www.w3.org/2001/XMLSchema" xmlns:p="http://schemas.microsoft.com/office/2006/metadata/properties" xmlns:ns2="c17aedd2-9000-44dc-8f28-a2e47ed4f960" xmlns:ns3="8d9549ae-8c53-4f26-848a-396b1d98d6e0" targetNamespace="http://schemas.microsoft.com/office/2006/metadata/properties" ma:root="true" ma:fieldsID="0ea062123eece8917025c75aafa27633" ns2:_="" ns3:_="">
    <xsd:import namespace="c17aedd2-9000-44dc-8f28-a2e47ed4f960"/>
    <xsd:import namespace="8d9549ae-8c53-4f26-848a-396b1d98d6e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GenerationTime" minOccurs="0"/>
                <xsd:element ref="ns2:MediaServiceEventHashCode"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LengthInSeconds" minOccurs="0"/>
                <xsd:element ref="ns2:Indexeratklar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7aedd2-9000-44dc-8f28-a2e47ed4f9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Bildmarkeringar" ma:readOnly="false" ma:fieldId="{5cf76f15-5ced-4ddc-b409-7134ff3c332f}" ma:taxonomyMulti="true" ma:sspId="f56b5669-8d4c-4328-81e7-31ab7de9bcb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Indexeratklart" ma:index="22" nillable="true" ma:displayName="Indexerat klart" ma:default="1" ma:format="Dropdown" ma:internalName="Indexeratklart">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d9549ae-8c53-4f26-848a-396b1d98d6e0" elementFormDefault="qualified">
    <xsd:import namespace="http://schemas.microsoft.com/office/2006/documentManagement/types"/>
    <xsd:import namespace="http://schemas.microsoft.com/office/infopath/2007/PartnerControls"/>
    <xsd:element name="SharedWithUsers" ma:index="11"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lat med information" ma:internalName="SharedWithDetails" ma:readOnly="true">
      <xsd:simpleType>
        <xsd:restriction base="dms:Note">
          <xsd:maxLength value="255"/>
        </xsd:restriction>
      </xsd:simpleType>
    </xsd:element>
    <xsd:element name="TaxCatchAll" ma:index="19" nillable="true" ma:displayName="Taxonomy Catch All Column" ma:hidden="true" ma:list="{58139e4b-857e-44c5-b0ed-a145a98c0d31}" ma:internalName="TaxCatchAll" ma:showField="CatchAllData" ma:web="8d9549ae-8c53-4f26-848a-396b1d98d6e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B69AC7-DABA-4AB8-9C62-D961921E462C}">
  <ds:schemaRefs>
    <ds:schemaRef ds:uri="c17aedd2-9000-44dc-8f28-a2e47ed4f960"/>
    <ds:schemaRef ds:uri="http://schemas.microsoft.com/office/2006/documentManagement/types"/>
    <ds:schemaRef ds:uri="http://www.w3.org/XML/1998/namespace"/>
    <ds:schemaRef ds:uri="http://purl.org/dc/dcmitype/"/>
    <ds:schemaRef ds:uri="http://schemas.microsoft.com/office/infopath/2007/PartnerControls"/>
    <ds:schemaRef ds:uri="http://schemas.openxmlformats.org/package/2006/metadata/core-properties"/>
    <ds:schemaRef ds:uri="http://purl.org/dc/elements/1.1/"/>
    <ds:schemaRef ds:uri="8d9549ae-8c53-4f26-848a-396b1d98d6e0"/>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61523E16-DDBF-43BF-9D2D-73C109CB31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7aedd2-9000-44dc-8f28-a2e47ed4f960"/>
    <ds:schemaRef ds:uri="8d9549ae-8c53-4f26-848a-396b1d98d6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21828E7-3CF4-4723-A8A3-C00EE0B6E5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854</TotalTime>
  <Words>269</Words>
  <Application>Microsoft Office PowerPoint</Application>
  <PresentationFormat>Bredbild</PresentationFormat>
  <Paragraphs>14</Paragraphs>
  <Slides>1</Slides>
  <Notes>1</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vt:i4>
      </vt:variant>
    </vt:vector>
  </HeadingPairs>
  <TitlesOfParts>
    <vt:vector size="7" baseType="lpstr">
      <vt:lpstr>Aptos</vt:lpstr>
      <vt:lpstr>Aptos Display</vt:lpstr>
      <vt:lpstr>Arial</vt:lpstr>
      <vt:lpstr>Calibri</vt:lpstr>
      <vt:lpstr>Helvetica</vt:lpstr>
      <vt:lpstr>Office-tema</vt:lpstr>
      <vt:lpstr>Lära känna varandra  – ”Isberget”</vt:lpstr>
    </vt:vector>
  </TitlesOfParts>
  <Company>Haninge Kommun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 Cederbom</dc:creator>
  <cp:lastModifiedBy>Maria Flink</cp:lastModifiedBy>
  <cp:revision>5</cp:revision>
  <dcterms:created xsi:type="dcterms:W3CDTF">2026-06-22T07:21:49Z</dcterms:created>
  <dcterms:modified xsi:type="dcterms:W3CDTF">2026-08-24T07:44:29Z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0x010100E4119346F40EF540AE184579CDC2C2B6</vt:lpwstr>
  </property>
  <property fmtid="{D5CDD505-2E9C-101B-9397-08002B2CF9AE}" pid="3" name="MediaServiceImageTags">
    <vt:lpwstr/>
  </property>
</Properties>
</file>