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80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52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30612-48BD-4261-B6A0-8F4F52471C21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5A15C-6FF5-46B3-BF27-AE5D2DEAF6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41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MF</a:t>
            </a:r>
          </a:p>
          <a:p>
            <a:br>
              <a:rPr lang="sv-SE"/>
            </a:br>
            <a:r>
              <a:rPr lang="sv-SE"/>
              <a:t>Innan vi börjar tänkte vi säga några korta ord som kan vara bra att ha med sig på vägen.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F96D1-0D4C-48AF-A91C-C9C948DCDE5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0600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3D7027-7984-5E43-ECA7-EBBB9691E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42F254A-3EDF-AA90-0FD0-7252E17CD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3099DD-B982-E0DA-4EEA-ECD6F3CFE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919406-A1CB-CE82-15DE-FA06C7596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7AC501-225D-5DA4-1061-8D8DFBA7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83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81A025-9953-5C72-8943-BC3DBCBC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199F92-0AFE-F9F6-E5B1-A83537BB1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F95573-D783-E6B4-EA8A-B02FCA5C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6AC348-FAFB-8ECD-E9B9-A7CAD4ED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EF40A1-0130-3C68-634F-BD4F8883B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245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9FD114-E1F6-AEDA-6837-9E656E5B0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2E1400-8C6B-DBAA-6FDC-A76FB286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ADEC69-4398-6BAE-5E57-8CC9AEEA8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3C62E4-BDEF-42D4-A51B-98C27974B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BE831B-E0FE-7DC7-A8A4-35D07C407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786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562E0A-1653-7C14-5376-31F7FA8D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E26C84-1856-F8D4-4097-48F9CE0DF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60860D8-949B-96DE-B14F-BDA0F7F75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0E57750-E1B7-93B0-4B1B-93C12886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BD9D5EE-FE04-C0FB-F572-382E7653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7B02ED-3DCE-AD40-4D6A-2A401F86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044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A64986-3E34-907E-2BD8-3953F7C1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1DFBEB2-68ED-4964-F69F-75FABF10E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9082DBB-A6A2-2C6E-E4B1-21EC705A8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EC0D497-0390-68C1-D0E4-6156B02D0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3272566-4E6A-0E34-DCA0-747D56E1D5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82D554D-42A6-FA69-908D-A2B262451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DF2743E-79EF-CF21-1E50-0182154A7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3FEABCB-3D6C-FB6F-B1E4-0C91058E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20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9DC72F-6423-EDEC-BE01-9707B6459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B5B27BF-9898-9DC3-1490-FC08A9BB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DC7D04E-DB0B-83A2-7131-C4F9983F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F9609EE-4842-9B50-E30D-69CFD00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735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67EEDF-B156-DC1E-7EC5-3F73278A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0EEFDA-E4A6-C3DD-57CD-31A29745B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2B6FC5-F63B-E72A-DC0F-30D32119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527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4C49F9-1E48-2D27-900B-329FC4825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850339-05C1-75F2-694B-A20656053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2496972-1B88-1CEC-E5C4-19FEFC733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518B7C-1585-5286-FEEE-F48D863E2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E7ED07E-BA56-7730-5DEF-EE48DAB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1A28B4F-38F6-E658-3AFE-9852DB376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90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C71D62-9B3B-A76E-3FB2-5E4CEA41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5A58D43-FB35-72AA-0B25-72C95D2367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B8F9F19-46C7-449C-8C82-20EDF5B23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D069-D79F-4387-CC8A-A28618E69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C5B7EE-8076-8A44-AAE6-A67A8AA9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E66246-D073-D129-299B-0526A471C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83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8AD859-03CB-3661-2238-A42703718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FE2E501-4EFC-6E45-88B8-CFFF8D908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F97B17-477C-240E-6B6E-0F2CDCB07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89BE95-17C9-0CAA-32EF-6CD10BE6C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AB5A7C-2697-9118-3215-75EDC002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33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B215726-15A7-F75A-C2C8-95AFF17E5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CF1941A-33A5-FA4B-E205-7277FD67F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324D9D-E89D-5004-4CA1-DB4DB718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987DBE-A623-5392-55EF-FD91F9404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DB90A1E-80A0-5751-8223-6FD15CA9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930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33E3069-6E6D-BFDB-891B-BAB6A1D3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6F3574B-E174-B6D2-0171-C99E1C935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BA2BE84-E572-1A57-994A-BDD740103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C9433A-8104-43D4-8EC0-7AB5A14ED0C6}" type="datetimeFigureOut">
              <a:rPr lang="sv-SE" smtClean="0"/>
              <a:t>2026-07-28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F733BF-9FA3-3126-136D-2EF4DD541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91D624-8F1B-BDB0-06D6-E65FB52F0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40187-CDA8-4ADC-9CB1-4D9A441690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023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3F712-7A01-9A3B-2102-B9C2C699B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136" y="509277"/>
            <a:ext cx="4945246" cy="1624520"/>
          </a:xfrm>
        </p:spPr>
        <p:txBody>
          <a:bodyPr anchor="ctr">
            <a:noAutofit/>
          </a:bodyPr>
          <a:lstStyle/>
          <a:p>
            <a:r>
              <a:rPr lang="sv-SE" sz="4800" dirty="0">
                <a:latin typeface="+mn-lt"/>
                <a:cs typeface="Helvetica"/>
              </a:rPr>
              <a:t>Förhållningssätt vid samskapande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FAE3B5-5058-4614-7120-4C6BFAD8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1306" y="2278373"/>
            <a:ext cx="4646905" cy="407035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2600" b="1" dirty="0">
                <a:cs typeface="Helvetica"/>
              </a:rPr>
              <a:t>Vi är här för att nyfiket lära oss av och med varandra, </a:t>
            </a:r>
          </a:p>
          <a:p>
            <a:pPr marL="0" indent="0">
              <a:buNone/>
            </a:pPr>
            <a:r>
              <a:rPr lang="sv-SE" sz="2600" b="1" dirty="0">
                <a:cs typeface="Helvetica"/>
              </a:rPr>
              <a:t>så vi …</a:t>
            </a:r>
          </a:p>
          <a:p>
            <a:r>
              <a:rPr lang="sv-SE" sz="2600" dirty="0">
                <a:cs typeface="Helvetica"/>
              </a:rPr>
              <a:t>tolkar varandra välvilligt (snälltolkar).</a:t>
            </a:r>
          </a:p>
          <a:p>
            <a:r>
              <a:rPr lang="sv-SE" sz="2600" dirty="0">
                <a:cs typeface="Helvetica"/>
              </a:rPr>
              <a:t>uppmuntrar olika åsikter.</a:t>
            </a:r>
          </a:p>
          <a:p>
            <a:r>
              <a:rPr lang="sv-SE" sz="2600" dirty="0">
                <a:cs typeface="Helvetica"/>
              </a:rPr>
              <a:t>skiljer på person och sak vid kritik.</a:t>
            </a:r>
          </a:p>
          <a:p>
            <a:r>
              <a:rPr lang="sv-SE" sz="2600" dirty="0">
                <a:cs typeface="Helvetica"/>
              </a:rPr>
              <a:t>håller oss till ämnet.</a:t>
            </a:r>
          </a:p>
          <a:p>
            <a:r>
              <a:rPr lang="sv-SE" sz="2600" dirty="0">
                <a:cs typeface="Helvetica"/>
              </a:rPr>
              <a:t>håller tiden.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424C47B-1919-5F23-AFD2-BF7CEA7A7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6"/>
            <a:ext cx="6464808" cy="4309872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C33F665-87A4-7DAE-85C5-5B1A634E9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11" y="5568133"/>
            <a:ext cx="961105" cy="107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1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exeratklart xmlns="c17aedd2-9000-44dc-8f28-a2e47ed4f960">true</Indexeratklart>
    <lcf76f155ced4ddcb4097134ff3c332f xmlns="c17aedd2-9000-44dc-8f28-a2e47ed4f960">
      <Terms xmlns="http://schemas.microsoft.com/office/infopath/2007/PartnerControls"/>
    </lcf76f155ced4ddcb4097134ff3c332f>
    <TaxCatchAll xmlns="8d9549ae-8c53-4f26-848a-396b1d98d6e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119346F40EF540AE184579CDC2C2B6" ma:contentTypeVersion="15" ma:contentTypeDescription="Skapa ett nytt dokument." ma:contentTypeScope="" ma:versionID="bfb0b0d4356a77c26a6474a0b5564a03">
  <xsd:schema xmlns:xsd="http://www.w3.org/2001/XMLSchema" xmlns:xs="http://www.w3.org/2001/XMLSchema" xmlns:p="http://schemas.microsoft.com/office/2006/metadata/properties" xmlns:ns2="c17aedd2-9000-44dc-8f28-a2e47ed4f960" xmlns:ns3="8d9549ae-8c53-4f26-848a-396b1d98d6e0" targetNamespace="http://schemas.microsoft.com/office/2006/metadata/properties" ma:root="true" ma:fieldsID="0ea062123eece8917025c75aafa27633" ns2:_="" ns3:_="">
    <xsd:import namespace="c17aedd2-9000-44dc-8f28-a2e47ed4f960"/>
    <xsd:import namespace="8d9549ae-8c53-4f26-848a-396b1d98d6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Indexeratklar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aedd2-9000-44dc-8f28-a2e47ed4f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f56b5669-8d4c-4328-81e7-31ab7de9b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Indexeratklart" ma:index="22" nillable="true" ma:displayName="Indexerat klart" ma:default="1" ma:format="Dropdown" ma:internalName="Indexeratklar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549ae-8c53-4f26-848a-396b1d98d6e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8139e4b-857e-44c5-b0ed-a145a98c0d31}" ma:internalName="TaxCatchAll" ma:showField="CatchAllData" ma:web="8d9549ae-8c53-4f26-848a-396b1d98d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807196-5088-4B94-A676-F5FF0A3A12B8}">
  <ds:schemaRefs>
    <ds:schemaRef ds:uri="http://schemas.microsoft.com/office/2006/metadata/properties"/>
    <ds:schemaRef ds:uri="http://schemas.microsoft.com/office/infopath/2007/PartnerControls"/>
    <ds:schemaRef ds:uri="c17aedd2-9000-44dc-8f28-a2e47ed4f960"/>
    <ds:schemaRef ds:uri="8d9549ae-8c53-4f26-848a-396b1d98d6e0"/>
  </ds:schemaRefs>
</ds:datastoreItem>
</file>

<file path=customXml/itemProps2.xml><?xml version="1.0" encoding="utf-8"?>
<ds:datastoreItem xmlns:ds="http://schemas.openxmlformats.org/officeDocument/2006/customXml" ds:itemID="{EDF3BDE8-4F0C-427C-A84B-099B2BB9C2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2D38A6-B1D0-404A-ACF9-2F7F372917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7aedd2-9000-44dc-8f28-a2e47ed4f960"/>
    <ds:schemaRef ds:uri="8d9549ae-8c53-4f26-848a-396b1d98d6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</Words>
  <Application>Microsoft Office PowerPoint</Application>
  <PresentationFormat>Bredbild</PresentationFormat>
  <Paragraphs>11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Office-tema</vt:lpstr>
      <vt:lpstr>Förhållningssätt vid samskapande</vt:lpstr>
    </vt:vector>
  </TitlesOfParts>
  <Company>Haninge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Cederbom</dc:creator>
  <cp:lastModifiedBy>Daphne Macris</cp:lastModifiedBy>
  <cp:revision>2</cp:revision>
  <dcterms:created xsi:type="dcterms:W3CDTF">2026-06-22T07:52:24Z</dcterms:created>
  <dcterms:modified xsi:type="dcterms:W3CDTF">2026-07-28T07:26:09Z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0x010100E4119346F40EF540AE184579CDC2C2B6</vt:lpwstr>
  </property>
  <property fmtid="{D5CDD505-2E9C-101B-9397-08002B2CF9AE}" pid="3" name="MediaServiceImageTags">
    <vt:lpwstr/>
  </property>
</Properties>
</file>