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84" r:id="rId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AC8953-1633-4664-9992-3446E67FDC8C}" v="1" dt="2026-08-24T08:29:24.1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5385" autoAdjust="0"/>
  </p:normalViewPr>
  <p:slideViewPr>
    <p:cSldViewPr snapToGrid="0">
      <p:cViewPr varScale="1">
        <p:scale>
          <a:sx n="41" d="100"/>
          <a:sy n="41" d="100"/>
        </p:scale>
        <p:origin x="73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Flink" userId="c2d41a4b-352f-4c3e-9d5e-762c32b02a88" providerId="ADAL" clId="{1FE35BF8-65AA-4270-B322-FBC049837900}"/>
    <pc:docChg chg="custSel addSld delSld modSld">
      <pc:chgData name="Maria Flink" userId="c2d41a4b-352f-4c3e-9d5e-762c32b02a88" providerId="ADAL" clId="{1FE35BF8-65AA-4270-B322-FBC049837900}" dt="2026-08-24T08:31:24.662" v="9" actId="1076"/>
      <pc:docMkLst>
        <pc:docMk/>
      </pc:docMkLst>
      <pc:sldChg chg="new del">
        <pc:chgData name="Maria Flink" userId="c2d41a4b-352f-4c3e-9d5e-762c32b02a88" providerId="ADAL" clId="{1FE35BF8-65AA-4270-B322-FBC049837900}" dt="2026-08-24T08:21:30.387" v="2" actId="47"/>
        <pc:sldMkLst>
          <pc:docMk/>
          <pc:sldMk cId="244625600" sldId="256"/>
        </pc:sldMkLst>
      </pc:sldChg>
      <pc:sldChg chg="new del">
        <pc:chgData name="Maria Flink" userId="c2d41a4b-352f-4c3e-9d5e-762c32b02a88" providerId="ADAL" clId="{1FE35BF8-65AA-4270-B322-FBC049837900}" dt="2026-08-24T08:29:31.929" v="6" actId="47"/>
        <pc:sldMkLst>
          <pc:docMk/>
          <pc:sldMk cId="3161866858" sldId="257"/>
        </pc:sldMkLst>
      </pc:sldChg>
      <pc:sldChg chg="addSp delSp modSp add mod setBg delDesignElem modNotesTx">
        <pc:chgData name="Maria Flink" userId="c2d41a4b-352f-4c3e-9d5e-762c32b02a88" providerId="ADAL" clId="{1FE35BF8-65AA-4270-B322-FBC049837900}" dt="2026-08-24T08:31:24.662" v="9" actId="1076"/>
        <pc:sldMkLst>
          <pc:docMk/>
          <pc:sldMk cId="3523353719" sldId="284"/>
        </pc:sldMkLst>
        <pc:spChg chg="del">
          <ac:chgData name="Maria Flink" userId="c2d41a4b-352f-4c3e-9d5e-762c32b02a88" providerId="ADAL" clId="{1FE35BF8-65AA-4270-B322-FBC049837900}" dt="2026-08-24T08:29:24.159" v="4"/>
          <ac:spMkLst>
            <pc:docMk/>
            <pc:sldMk cId="3523353719" sldId="284"/>
            <ac:spMk id="10" creationId="{C0763A76-9F1C-4FC5-82B7-DD475DA461B2}"/>
          </ac:spMkLst>
        </pc:spChg>
        <pc:spChg chg="del">
          <ac:chgData name="Maria Flink" userId="c2d41a4b-352f-4c3e-9d5e-762c32b02a88" providerId="ADAL" clId="{1FE35BF8-65AA-4270-B322-FBC049837900}" dt="2026-08-24T08:29:24.159" v="4"/>
          <ac:spMkLst>
            <pc:docMk/>
            <pc:sldMk cId="3523353719" sldId="284"/>
            <ac:spMk id="12" creationId="{E81BF4F6-F2CF-4984-9D14-D6966D92F99F}"/>
          </ac:spMkLst>
        </pc:spChg>
        <pc:picChg chg="del">
          <ac:chgData name="Maria Flink" userId="c2d41a4b-352f-4c3e-9d5e-762c32b02a88" providerId="ADAL" clId="{1FE35BF8-65AA-4270-B322-FBC049837900}" dt="2026-08-24T08:29:54.983" v="7" actId="478"/>
          <ac:picMkLst>
            <pc:docMk/>
            <pc:sldMk cId="3523353719" sldId="284"/>
            <ac:picMk id="5" creationId="{CD94EA24-7B94-8BCB-567F-63F3FED5E32F}"/>
          </ac:picMkLst>
        </pc:picChg>
        <pc:picChg chg="add mod">
          <ac:chgData name="Maria Flink" userId="c2d41a4b-352f-4c3e-9d5e-762c32b02a88" providerId="ADAL" clId="{1FE35BF8-65AA-4270-B322-FBC049837900}" dt="2026-08-24T08:31:24.662" v="9" actId="1076"/>
          <ac:picMkLst>
            <pc:docMk/>
            <pc:sldMk cId="3523353719" sldId="284"/>
            <ac:picMk id="6" creationId="{73CD9C5C-1AD7-ED5E-28D0-9285A859839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143103-8899-4FF3-A3A5-F3E6250FEA59}" type="datetimeFigureOut">
              <a:rPr lang="sv-SE" smtClean="0"/>
              <a:t>2026-08-24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3D4DDE-CF04-48A5-B073-7AB61BF98EB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34122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-560388" y="877888"/>
            <a:ext cx="7797801" cy="4386262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C04225-1E88-4383-8615-A967C8C44148}" type="slidenum">
              <a:rPr lang="sv-SE" altLang="sv-SE" smtClean="0"/>
              <a:pPr/>
              <a:t>1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280333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FDB92C-8456-6BA3-D89D-C410B36D97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5CD7343-2B9D-08A3-D5DA-2C9DAB9CAE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B81CCA6-8F39-F223-33BE-2C0D9BC58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C002F-BCE1-4C3C-A157-61CEC42BB306}" type="datetimeFigureOut">
              <a:rPr lang="sv-SE" smtClean="0"/>
              <a:t>2026-08-24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AECF6F0-22D6-2341-A037-F940E64D9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C451DF9-04A4-254A-4BB5-454ED35C4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69C25-198D-44CA-839B-8B1680500D7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23011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44A6FEC-092C-4702-F0F9-695B86525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F957E56-E5F5-E311-FA59-1BCCBF0033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20EA872-B111-49AB-A102-0027D6AD3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C002F-BCE1-4C3C-A157-61CEC42BB306}" type="datetimeFigureOut">
              <a:rPr lang="sv-SE" smtClean="0"/>
              <a:t>2026-08-24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96160DD-6088-C612-C09A-0B1138B39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9E38193-53C7-9C2C-5BE4-2B5B47E20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69C25-198D-44CA-839B-8B1680500D7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14449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9FE2EB1-0C22-BCB9-5AD4-8D32163F5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5B43631-131D-F93E-4819-AD67222241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CDD6DAC-1133-DBC0-22FB-C73B0551D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C002F-BCE1-4C3C-A157-61CEC42BB306}" type="datetimeFigureOut">
              <a:rPr lang="sv-SE" smtClean="0"/>
              <a:t>2026-08-24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1FC609C-5DCB-1823-99EA-BA3303513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175DEBA-B0D2-38B5-92C3-4352F4EA4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69C25-198D-44CA-839B-8B1680500D7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40615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A54F4C3-313A-4644-7964-AEF45721E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856CCEC-AE55-F656-EFD3-1BD6BD228F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316E3DA-22C7-B17B-D5EE-CF15FC9A22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A71E7AE-3AB1-EAE4-FD45-899B5C577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C002F-BCE1-4C3C-A157-61CEC42BB306}" type="datetimeFigureOut">
              <a:rPr lang="sv-SE" smtClean="0"/>
              <a:t>2026-08-24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CEE9CC3-C64C-1979-AB2A-9CD8FFBF1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D0EFA75-677F-2D15-E8E1-E09CBEF37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69C25-198D-44CA-839B-8B1680500D7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2131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D444590-A098-B524-F388-C9EDD7D66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9FA50EC-BB6F-E1DF-9905-26345A8C31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2AB8064-AB17-55D4-0B55-1FC39535C0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6B9FC582-6039-1A21-8045-0FA6944C05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DEB24B95-97E4-F96B-4D25-70AAE72C36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50C3D76A-9544-B1A4-9A52-F3812491E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C002F-BCE1-4C3C-A157-61CEC42BB306}" type="datetimeFigureOut">
              <a:rPr lang="sv-SE" smtClean="0"/>
              <a:t>2026-08-24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CD374B68-68F4-9D0D-427B-26EA1231B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C137C168-29C3-BE76-21AA-58AB4F18F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69C25-198D-44CA-839B-8B1680500D7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54262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B898A3F-2ACC-8AF9-B894-8B5DC3001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E4D6539E-8B53-7C30-0C81-5D33BD8C6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C002F-BCE1-4C3C-A157-61CEC42BB306}" type="datetimeFigureOut">
              <a:rPr lang="sv-SE" smtClean="0"/>
              <a:t>2026-08-24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7343B5B-2C0A-8E16-FCAE-64F5942C9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17C2692-736F-7287-959A-261992733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69C25-198D-44CA-839B-8B1680500D7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37501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FADF960-89B3-04C6-DE98-4DBFDE8BF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C002F-BCE1-4C3C-A157-61CEC42BB306}" type="datetimeFigureOut">
              <a:rPr lang="sv-SE" smtClean="0"/>
              <a:t>2026-08-24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2F5BBD2C-DF69-43A6-543F-0FA44D6DE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34C547F-3554-D4C6-B620-FFDC83EEB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69C25-198D-44CA-839B-8B1680500D7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47737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E997846-2E1B-EE16-4157-4D7EDF7A2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DCB78E7-006B-C1BC-69E7-590D7D6C1F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F3260F9-CB82-47D7-8E0A-D6E9F23047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6296949-46BC-D011-F568-92E6DF18B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C002F-BCE1-4C3C-A157-61CEC42BB306}" type="datetimeFigureOut">
              <a:rPr lang="sv-SE" smtClean="0"/>
              <a:t>2026-08-24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CBBF54C-EF51-FA7C-6B3B-391763C5A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B1C45116-4C79-0EE9-A5B0-D94C864C9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69C25-198D-44CA-839B-8B1680500D7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85123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CD9D365-406C-B59B-C40F-C959006A2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8F939EB-D932-DA23-B102-A2E1C7C4B4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B28F707-4A14-F558-4281-FA0118428A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0C93F5D-AA6C-1920-91CB-F9387B175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C002F-BCE1-4C3C-A157-61CEC42BB306}" type="datetimeFigureOut">
              <a:rPr lang="sv-SE" smtClean="0"/>
              <a:t>2026-08-24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826435C-AB55-1CA7-C4E2-5F98FC98C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199E5C3-CE4D-C6A9-B0E3-DCD15A765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69C25-198D-44CA-839B-8B1680500D7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85301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4069F82-C17C-26E8-7798-02638F349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7BE1B1DD-D4AB-69E0-7822-D060D754F8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EA3A4F4-C54F-B7C1-3E11-AD9B99977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C002F-BCE1-4C3C-A157-61CEC42BB306}" type="datetimeFigureOut">
              <a:rPr lang="sv-SE" smtClean="0"/>
              <a:t>2026-08-24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0612373-F1DA-1166-1545-5541E8A2D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174808C-97E4-BD27-4362-68523D672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69C25-198D-44CA-839B-8B1680500D7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52081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8D7F4FB4-C7D1-D644-6274-8D35BF1506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D19EC8AA-F72A-E70D-0725-80E3F0D1D4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D5CA821-3B8D-4F73-D413-5A0F69C1C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C002F-BCE1-4C3C-A157-61CEC42BB306}" type="datetimeFigureOut">
              <a:rPr lang="sv-SE" smtClean="0"/>
              <a:t>2026-08-24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ADE22BB-4A1B-122F-9ED0-19045ACDC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9F88C9E-B07D-6CA3-230F-2AB8E2530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69C25-198D-44CA-839B-8B1680500D7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49588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448817E-74FC-EA9A-1C7A-DF87DE9DA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BF8444A-04DE-522A-DCB2-DA42B3D46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D43DFFC-4EFD-2841-9257-060FAE3310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9C002F-BCE1-4C3C-A157-61CEC42BB306}" type="datetimeFigureOut">
              <a:rPr lang="sv-SE" smtClean="0"/>
              <a:t>2026-08-24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2D4FB70-DBFE-541C-6B4D-EFDA14B00C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0746C25-1F5E-9F5A-1B66-AC88240B7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369C25-198D-44CA-839B-8B1680500D7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59203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D7F514A-5A3F-4FA2-9E99-365A7B326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z="4000">
                <a:latin typeface="Helvetica" panose="020B0604020202020204" pitchFamily="34" charset="0"/>
                <a:cs typeface="Helvetica" panose="020B0604020202020204" pitchFamily="34" charset="0"/>
              </a:rPr>
              <a:t>Incheckning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0160719-9BF1-4812-91A9-C891B8A81A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1802" y="2743200"/>
            <a:ext cx="4646905" cy="361314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800"/>
              </a:spcAft>
            </a:pPr>
            <a:r>
              <a:rPr lang="sv-SE" sz="2400">
                <a:latin typeface="Helvetica" panose="020B0604020202020204" pitchFamily="34" charset="0"/>
                <a:cs typeface="Helvetica" panose="020B0604020202020204" pitchFamily="34" charset="0"/>
              </a:rPr>
              <a:t>Vilket djur representerar hur jag känner mig just nu?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73CD9C5C-1AD7-ED5E-28D0-9285A85983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6522" y="0"/>
            <a:ext cx="38254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3537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ndexeratklart xmlns="c17aedd2-9000-44dc-8f28-a2e47ed4f960">true</Indexeratklart>
    <lcf76f155ced4ddcb4097134ff3c332f xmlns="c17aedd2-9000-44dc-8f28-a2e47ed4f960">
      <Terms xmlns="http://schemas.microsoft.com/office/infopath/2007/PartnerControls"/>
    </lcf76f155ced4ddcb4097134ff3c332f>
    <TaxCatchAll xmlns="8d9549ae-8c53-4f26-848a-396b1d98d6e0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4119346F40EF540AE184579CDC2C2B6" ma:contentTypeVersion="15" ma:contentTypeDescription="Skapa ett nytt dokument." ma:contentTypeScope="" ma:versionID="bfb0b0d4356a77c26a6474a0b5564a03">
  <xsd:schema xmlns:xsd="http://www.w3.org/2001/XMLSchema" xmlns:xs="http://www.w3.org/2001/XMLSchema" xmlns:p="http://schemas.microsoft.com/office/2006/metadata/properties" xmlns:ns2="c17aedd2-9000-44dc-8f28-a2e47ed4f960" xmlns:ns3="8d9549ae-8c53-4f26-848a-396b1d98d6e0" targetNamespace="http://schemas.microsoft.com/office/2006/metadata/properties" ma:root="true" ma:fieldsID="0ea062123eece8917025c75aafa27633" ns2:_="" ns3:_="">
    <xsd:import namespace="c17aedd2-9000-44dc-8f28-a2e47ed4f960"/>
    <xsd:import namespace="8d9549ae-8c53-4f26-848a-396b1d98d6e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LengthInSeconds" minOccurs="0"/>
                <xsd:element ref="ns2:Indexeratklar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7aedd2-9000-44dc-8f28-a2e47ed4f96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Bildmarkeringar" ma:readOnly="false" ma:fieldId="{5cf76f15-5ced-4ddc-b409-7134ff3c332f}" ma:taxonomyMulti="true" ma:sspId="f56b5669-8d4c-4328-81e7-31ab7de9bcb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Indexeratklart" ma:index="22" nillable="true" ma:displayName="Indexerat klart" ma:default="1" ma:format="Dropdown" ma:internalName="Indexeratklart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9549ae-8c53-4f26-848a-396b1d98d6e0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58139e4b-857e-44c5-b0ed-a145a98c0d31}" ma:internalName="TaxCatchAll" ma:showField="CatchAllData" ma:web="8d9549ae-8c53-4f26-848a-396b1d98d6e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8CA4661-A05A-463F-9E51-66877CB5B777}">
  <ds:schemaRefs>
    <ds:schemaRef ds:uri="http://schemas.microsoft.com/office/2006/metadata/properties"/>
    <ds:schemaRef ds:uri="c17aedd2-9000-44dc-8f28-a2e47ed4f960"/>
    <ds:schemaRef ds:uri="http://purl.org/dc/dcmitype/"/>
    <ds:schemaRef ds:uri="http://schemas.microsoft.com/office/2006/documentManagement/types"/>
    <ds:schemaRef ds:uri="http://purl.org/dc/elements/1.1/"/>
    <ds:schemaRef ds:uri="http://purl.org/dc/terms/"/>
    <ds:schemaRef ds:uri="8d9549ae-8c53-4f26-848a-396b1d98d6e0"/>
    <ds:schemaRef ds:uri="http://www.w3.org/XML/1998/namespace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80C940BD-6AA4-4293-8FC6-EB8D55008B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17aedd2-9000-44dc-8f28-a2e47ed4f960"/>
    <ds:schemaRef ds:uri="8d9549ae-8c53-4f26-848a-396b1d98d6e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C70EF95-C77A-44A2-BD02-D13B8F08676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12</Words>
  <Application>Microsoft Office PowerPoint</Application>
  <PresentationFormat>Bredbild</PresentationFormat>
  <Paragraphs>3</Paragraphs>
  <Slides>1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Helvetica</vt:lpstr>
      <vt:lpstr>Office-tema</vt:lpstr>
      <vt:lpstr>Incheckning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 Flink</dc:creator>
  <cp:lastModifiedBy>Maria Flink</cp:lastModifiedBy>
  <cp:revision>1</cp:revision>
  <dcterms:created xsi:type="dcterms:W3CDTF">2026-08-24T08:21:20Z</dcterms:created>
  <dcterms:modified xsi:type="dcterms:W3CDTF">2026-08-24T08:31:30Z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0x010100E4119346F40EF540AE184579CDC2C2B6</vt:lpwstr>
  </property>
  <property fmtid="{D5CDD505-2E9C-101B-9397-08002B2CF9AE}" pid="3" name="MediaServiceImageTags">
    <vt:lpwstr/>
  </property>
</Properties>
</file>