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1255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link" userId="c2d41a4b-352f-4c3e-9d5e-762c32b02a88" providerId="ADAL" clId="{1FE35BF8-65AA-4270-B322-FBC049837900}"/>
    <pc:docChg chg="modSld">
      <pc:chgData name="Maria Flink" userId="c2d41a4b-352f-4c3e-9d5e-762c32b02a88" providerId="ADAL" clId="{1FE35BF8-65AA-4270-B322-FBC049837900}" dt="2026-08-24T08:12:53.066" v="2" actId="14100"/>
      <pc:docMkLst>
        <pc:docMk/>
      </pc:docMkLst>
      <pc:sldChg chg="modSp mod">
        <pc:chgData name="Maria Flink" userId="c2d41a4b-352f-4c3e-9d5e-762c32b02a88" providerId="ADAL" clId="{1FE35BF8-65AA-4270-B322-FBC049837900}" dt="2026-08-24T08:12:53.066" v="2" actId="14100"/>
        <pc:sldMkLst>
          <pc:docMk/>
          <pc:sldMk cId="19410133" sldId="1255"/>
        </pc:sldMkLst>
        <pc:graphicFrameChg chg="mod modGraphic">
          <ac:chgData name="Maria Flink" userId="c2d41a4b-352f-4c3e-9d5e-762c32b02a88" providerId="ADAL" clId="{1FE35BF8-65AA-4270-B322-FBC049837900}" dt="2026-08-24T08:12:53.066" v="2" actId="14100"/>
          <ac:graphicFrameMkLst>
            <pc:docMk/>
            <pc:sldMk cId="19410133" sldId="1255"/>
            <ac:graphicFrameMk id="7" creationId="{5AABB12C-5A84-6741-88FA-787A54A41E92}"/>
          </ac:graphicFrameMkLst>
        </pc:graphicFrameChg>
      </pc:sldChg>
    </pc:docChg>
  </pc:docChgLst>
  <pc:docChgLst>
    <pc:chgData name="Maria Flink" userId="c2d41a4b-352f-4c3e-9d5e-762c32b02a88" providerId="ADAL" clId="{FA5BD504-7F05-435D-8799-F73D0F73A319}"/>
    <pc:docChg chg="undo custSel modSld">
      <pc:chgData name="Maria Flink" userId="c2d41a4b-352f-4c3e-9d5e-762c32b02a88" providerId="ADAL" clId="{FA5BD504-7F05-435D-8799-F73D0F73A319}" dt="2026-08-31T11:06:41.276" v="109" actId="22"/>
      <pc:docMkLst>
        <pc:docMk/>
      </pc:docMkLst>
      <pc:sldChg chg="addSp delSp modSp mod">
        <pc:chgData name="Maria Flink" userId="c2d41a4b-352f-4c3e-9d5e-762c32b02a88" providerId="ADAL" clId="{FA5BD504-7F05-435D-8799-F73D0F73A319}" dt="2026-08-31T11:06:41.276" v="109" actId="22"/>
        <pc:sldMkLst>
          <pc:docMk/>
          <pc:sldMk cId="19410133" sldId="1255"/>
        </pc:sldMkLst>
        <pc:graphicFrameChg chg="add">
          <ac:chgData name="Maria Flink" userId="c2d41a4b-352f-4c3e-9d5e-762c32b02a88" providerId="ADAL" clId="{FA5BD504-7F05-435D-8799-F73D0F73A319}" dt="2026-08-31T11:06:41.276" v="109" actId="22"/>
          <ac:graphicFrameMkLst>
            <pc:docMk/>
            <pc:sldMk cId="19410133" sldId="1255"/>
            <ac:graphicFrameMk id="4" creationId="{22A29B59-4604-FF49-4D1E-A6B6A3BB4FCA}"/>
          </ac:graphicFrameMkLst>
        </pc:graphicFrameChg>
        <pc:graphicFrameChg chg="del mod modGraphic">
          <ac:chgData name="Maria Flink" userId="c2d41a4b-352f-4c3e-9d5e-762c32b02a88" providerId="ADAL" clId="{FA5BD504-7F05-435D-8799-F73D0F73A319}" dt="2026-08-31T11:06:40.035" v="108" actId="478"/>
          <ac:graphicFrameMkLst>
            <pc:docMk/>
            <pc:sldMk cId="19410133" sldId="1255"/>
            <ac:graphicFrameMk id="7" creationId="{5AABB12C-5A84-6741-88FA-787A54A41E9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EC116-76B6-4831-B2FB-8B569A369D5C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A1265-F861-4269-940F-E54B0F8FA7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447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F6DBA7-38D3-4FF9-B176-AA5B07999DDF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644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3755DB-B23D-2AD0-449A-A12BFE9B0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0FCF6A2-6497-F403-5361-78FF9B737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DC569F0-6B36-A22B-A42C-D9679D93F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3DB62E-08CB-531A-22DC-392ECE52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796F89-5D43-9758-9A6D-1A4CB5B0F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2403C4-DCE0-C3C6-B18E-B229FFF2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073E15-3B89-A038-99B0-46B9E755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E29035-1D07-F3F9-B11C-B033C774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22D2EA-7E09-2FE4-7E74-F9D41E981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EB45DF-A397-FB5B-FF4F-D1EF4685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01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CA59EB-90C7-DA9E-099D-E4EFD8EA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217583-4AAD-F588-70BC-1859E7192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A5BA63-B9E5-6BFE-32CA-F27B442D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4A715F-44FB-12B6-6A19-6073BD8C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A22F1A-2CB5-CD08-02B9-5F551DD5F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0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A41DD9-03B2-C408-5F43-A054D9BC4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617123-128F-FC99-0C52-591E98ED0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4320ECC-88A6-484B-FA37-90BD7AD5E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C49C8BC-8726-CB1F-DA8E-A5371D03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21E779B-D5D9-173B-8895-C59BE9006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B60F314-1254-AF38-FAFF-8C7349F2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7289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2A0D91-92E7-F4DB-DDFD-43FF37B94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DAA0F5-783A-D442-4519-7E51D7392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31B9AF8-3AB5-C07E-8BEE-F37DF1DE0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6943375-3D13-45B4-8480-5DB5853D9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1D19BC1-6FC2-A9D0-BCAE-9A4BABD47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62DCA50-89C4-C1A1-C08D-D6E18BFF1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172E810-C2D7-8E1E-6BD4-AAE4D4D9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0E4DB10-A139-9668-3CAC-E06212D9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447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E6D66D-9647-E2BA-90A2-A464C837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AF8B9B8-7284-59E8-0262-1DA870D1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1552BED-F0E1-B8A1-67CA-F9905599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2E0BA74-1268-317B-77A1-B6BDB519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615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C5EE5D1-7361-6F30-BCD1-0F981C0A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BF97F96-7D9D-0384-15BC-FBE6AC5A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5415369-297E-E476-8AD3-E2C775C9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000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95D170-80AF-E48A-2C50-55F3A5E8D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94E19B-F042-419E-DB74-6A18B3C31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048CFF3-0576-EDDA-F23D-4D26B4F9D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B6C01B9-615A-BC56-4345-07EEDC15D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9F2DE6D-B424-7A3E-885E-2D8F8AB86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0683CB5-4670-58CC-5AC6-35B06995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05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DFF57D-5452-4AA5-495F-7444EB67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B5CA108-E722-CAA8-5998-3408CC89B2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8FAD43A-980B-5307-7938-CC0724D76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23288B-6FA5-B849-8BA9-EC8866C9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C3F881A-97A7-B0E9-9045-28F670D8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326F3C6-87A7-293E-497B-9F8764A6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1915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91506C-79C8-9D75-5625-3FFBF6680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688642F-60E9-A4CF-4626-7202EFA0A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8D01EF-CC90-B242-D136-C38B17C36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A82A3C8-7B0A-3FB4-9831-47200D4C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EC3698-A2D4-D89E-0B5F-D730F7D3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8954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76FFE68-AF5C-442C-B440-1DAFBE8C8C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2AD992B-668E-0449-17D3-EE2C3944A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85E85EB-3908-B28A-8B19-7380A9EDB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D25E7A-0FB5-2F42-4A69-BE6E88CDB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7E68F4-60B4-3102-8B97-EE94DD65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875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02122F6-0A9A-97CE-73BF-98C1FFED7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8BABAFD-4AEB-CCA2-8C46-82AEC2A5C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197E5D-17CF-EA80-757C-2D1C263095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1E8A15-F71A-4152-A706-F95A2D7E6A33}" type="datetimeFigureOut">
              <a:rPr lang="sv-SE" smtClean="0"/>
              <a:t>2026-08-31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80A834-3446-D7AB-6BFF-D4C1C7F290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E295BA-A72B-747C-BE6C-D9D3771BD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62FE5F-03AF-428D-A9F9-27E256FC15B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84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8FD94D-5EA0-B982-F1A8-CE8DCB839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723E-5A40-4F9A-B83B-0F0B7FEF2706}" type="slidenum">
              <a:rPr lang="sv-SE" smtClean="0"/>
              <a:pPr/>
              <a:t>1</a:t>
            </a:fld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F44090F-850F-AF8A-347A-96F85BE37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5" y="5634488"/>
            <a:ext cx="961105" cy="1079973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2A29B59-4604-FF49-4D1E-A6B6A3BB4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588824"/>
              </p:ext>
            </p:extLst>
          </p:nvPr>
        </p:nvGraphicFramePr>
        <p:xfrm>
          <a:off x="246721" y="18916"/>
          <a:ext cx="11411011" cy="6839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7399">
                  <a:extLst>
                    <a:ext uri="{9D8B030D-6E8A-4147-A177-3AD203B41FA5}">
                      <a16:colId xmlns:a16="http://schemas.microsoft.com/office/drawing/2014/main" val="874606739"/>
                    </a:ext>
                  </a:extLst>
                </a:gridCol>
                <a:gridCol w="8313612">
                  <a:extLst>
                    <a:ext uri="{9D8B030D-6E8A-4147-A177-3AD203B41FA5}">
                      <a16:colId xmlns:a16="http://schemas.microsoft.com/office/drawing/2014/main" val="3359606788"/>
                    </a:ext>
                  </a:extLst>
                </a:gridCol>
              </a:tblGrid>
              <a:tr h="898885">
                <a:tc gridSpan="2">
                  <a:txBody>
                    <a:bodyPr/>
                    <a:lstStyle/>
                    <a:p>
                      <a:pPr algn="ctr"/>
                      <a:r>
                        <a:rPr lang="sv-SE" sz="4800" b="0" dirty="0"/>
                        <a:t>Konkretisera lösningen!</a:t>
                      </a:r>
                    </a:p>
                  </a:txBody>
                  <a:tcPr marL="121920" marR="121920" marT="60960" marB="60960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sv-SE" sz="1900" b="1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218019977"/>
                  </a:ext>
                </a:extLst>
              </a:tr>
              <a:tr h="1102640">
                <a:tc>
                  <a:txBody>
                    <a:bodyPr/>
                    <a:lstStyle/>
                    <a:p>
                      <a:r>
                        <a:rPr lang="sv-SE" sz="1600" dirty="0"/>
                        <a:t>Vad består lösningen av? Vilka aktiviteter eller handlingar ingår i lösningen? I vilken ordning bör de göras?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sv-SE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989304050"/>
                  </a:ext>
                </a:extLst>
              </a:tr>
              <a:tr h="1004965">
                <a:tc>
                  <a:txBody>
                    <a:bodyPr/>
                    <a:lstStyle/>
                    <a:p>
                      <a:r>
                        <a:rPr lang="sv-SE" sz="1600" dirty="0"/>
                        <a:t>Vem eller vilka är lösningen tänkt för? [Äldre, anhöriga, andra, osv?]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sv-SE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6952994"/>
                  </a:ext>
                </a:extLst>
              </a:tr>
              <a:tr h="1203748">
                <a:tc>
                  <a:txBody>
                    <a:bodyPr/>
                    <a:lstStyle/>
                    <a:p>
                      <a:r>
                        <a:rPr lang="sv-SE" sz="1600" dirty="0"/>
                        <a:t>Vem eller vilka professioner eller organisationer ska använda lösningen?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sv-SE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00865546"/>
                  </a:ext>
                </a:extLst>
              </a:tr>
              <a:tr h="1287726">
                <a:tc>
                  <a:txBody>
                    <a:bodyPr/>
                    <a:lstStyle/>
                    <a:p>
                      <a:r>
                        <a:rPr lang="sv-SE" sz="1600" dirty="0"/>
                        <a:t>Hur ofta bör lösningen användas? Vid vilka tillfällen, situationer, eller sammanhang?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sv-SE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44044224"/>
                  </a:ext>
                </a:extLst>
              </a:tr>
              <a:tr h="1287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Genomförs lösningen i samverkan med andra aktörer? </a:t>
                      </a:r>
                      <a:r>
                        <a:rPr lang="sv-SE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Vilka förhållningssätt mot varandra är viktiga?</a:t>
                      </a:r>
                    </a:p>
                    <a:p>
                      <a:endParaRPr lang="sv-S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sv-SE" sz="15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390336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0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exeratklart xmlns="c17aedd2-9000-44dc-8f28-a2e47ed4f960">true</Indexeratklart>
    <lcf76f155ced4ddcb4097134ff3c332f xmlns="c17aedd2-9000-44dc-8f28-a2e47ed4f960">
      <Terms xmlns="http://schemas.microsoft.com/office/infopath/2007/PartnerControls"/>
    </lcf76f155ced4ddcb4097134ff3c332f>
    <TaxCatchAll xmlns="8d9549ae-8c53-4f26-848a-396b1d98d6e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119346F40EF540AE184579CDC2C2B6" ma:contentTypeVersion="15" ma:contentTypeDescription="Skapa ett nytt dokument." ma:contentTypeScope="" ma:versionID="bfb0b0d4356a77c26a6474a0b5564a03">
  <xsd:schema xmlns:xsd="http://www.w3.org/2001/XMLSchema" xmlns:xs="http://www.w3.org/2001/XMLSchema" xmlns:p="http://schemas.microsoft.com/office/2006/metadata/properties" xmlns:ns2="c17aedd2-9000-44dc-8f28-a2e47ed4f960" xmlns:ns3="8d9549ae-8c53-4f26-848a-396b1d98d6e0" targetNamespace="http://schemas.microsoft.com/office/2006/metadata/properties" ma:root="true" ma:fieldsID="0ea062123eece8917025c75aafa27633" ns2:_="" ns3:_="">
    <xsd:import namespace="c17aedd2-9000-44dc-8f28-a2e47ed4f960"/>
    <xsd:import namespace="8d9549ae-8c53-4f26-848a-396b1d98d6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Indexeratklar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aedd2-9000-44dc-8f28-a2e47ed4f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f56b5669-8d4c-4328-81e7-31ab7de9b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Indexeratklart" ma:index="22" nillable="true" ma:displayName="Indexerat klart" ma:default="1" ma:format="Dropdown" ma:internalName="Indexeratklar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549ae-8c53-4f26-848a-396b1d98d6e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8139e4b-857e-44c5-b0ed-a145a98c0d31}" ma:internalName="TaxCatchAll" ma:showField="CatchAllData" ma:web="8d9549ae-8c53-4f26-848a-396b1d98d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9AB773-D5FB-45F1-8820-110E7543DD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576008-96DC-4E09-9FF3-E238A6D871B0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8d9549ae-8c53-4f26-848a-396b1d98d6e0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c17aedd2-9000-44dc-8f28-a2e47ed4f96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29B70D1-B380-44A1-B2B5-AA0E8066437A}">
  <ds:schemaRefs>
    <ds:schemaRef ds:uri="8d9549ae-8c53-4f26-848a-396b1d98d6e0"/>
    <ds:schemaRef ds:uri="c17aedd2-9000-44dc-8f28-a2e47ed4f9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Bredbild</PresentationFormat>
  <Paragraphs>8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Office-tema</vt:lpstr>
      <vt:lpstr>PowerPoint-presentation</vt:lpstr>
    </vt:vector>
  </TitlesOfParts>
  <Company>Haninge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Cederbom</dc:creator>
  <cp:lastModifiedBy>Maria Flink</cp:lastModifiedBy>
  <cp:revision>1</cp:revision>
  <dcterms:created xsi:type="dcterms:W3CDTF">2026-06-22T07:46:31Z</dcterms:created>
  <dcterms:modified xsi:type="dcterms:W3CDTF">2026-08-31T11:06:47Z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0x010100E4119346F40EF540AE184579CDC2C2B6</vt:lpwstr>
  </property>
  <property fmtid="{D5CDD505-2E9C-101B-9397-08002B2CF9AE}" pid="3" name="MediaServiceImageTags">
    <vt:lpwstr/>
  </property>
</Properties>
</file>