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8" r:id="rId5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45134" autoAdjust="0"/>
  </p:normalViewPr>
  <p:slideViewPr>
    <p:cSldViewPr snapToGrid="0">
      <p:cViewPr varScale="1">
        <p:scale>
          <a:sx n="33" d="100"/>
          <a:sy n="33" d="100"/>
        </p:scale>
        <p:origin x="19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3F966D-FF0D-4DF0-8A9A-94B6FE5E244A}" type="datetimeFigureOut">
              <a:rPr lang="en-SE" smtClean="0"/>
              <a:t>2026-09-24</a:t>
            </a:fld>
            <a:endParaRPr lang="en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275E0-82DF-4621-BB39-522B12FCDDE8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451332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92603-B9AF-47D3-9CF2-1D0F781590A4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6773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DBF356-D7F8-5DC0-DCA7-2B2556C258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9E79DFC-C183-B136-D2A9-0FB8FC95F7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8B19371-3788-17FC-FACD-C373181D4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CD94-EC70-45BC-B0B6-53EAAC100A07}" type="datetimeFigureOut">
              <a:rPr lang="en-SE" smtClean="0"/>
              <a:t>2026-09-24</a:t>
            </a:fld>
            <a:endParaRPr lang="en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0D5D6E3-8C71-1E80-0237-8C588E479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03B18DE-BD9C-D729-6C6C-7F6C8FFDF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402A-5FAE-4B69-935A-F74366FBC2E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560337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5BA09F-B2AF-79A1-5E41-7AD0AB2A0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B6F1286-EE32-C896-8646-6D94F73763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2F760B9-ED62-729A-D933-944E6E384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CD94-EC70-45BC-B0B6-53EAAC100A07}" type="datetimeFigureOut">
              <a:rPr lang="en-SE" smtClean="0"/>
              <a:t>2026-09-24</a:t>
            </a:fld>
            <a:endParaRPr lang="en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CC76DEA-9953-E869-D331-59889F6DF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EAA05EA-FC90-C690-2CAE-6F958FD16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402A-5FAE-4B69-935A-F74366FBC2E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739144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A7E84A-5895-1E20-4D03-0B1A0F110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94675BF-6F48-DD2C-A230-A0D992F20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E3E208F-BE0E-EA40-77E2-B33A9BBFC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CD94-EC70-45BC-B0B6-53EAAC100A07}" type="datetimeFigureOut">
              <a:rPr lang="en-SE" smtClean="0"/>
              <a:t>2026-09-24</a:t>
            </a:fld>
            <a:endParaRPr lang="en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18D7719-F500-3A44-7815-B62E62771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F7FAAA6-DF7F-E988-D2EE-AE801CBB9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402A-5FAE-4B69-935A-F74366FBC2E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983472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ED6D746-CCB0-F37B-2781-C91A2169E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4788D1D-E7B3-9071-405B-8054EAA500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6FFA8A4-86CD-BB1A-9CC6-0CCA29320D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AB451E3-AC75-30AC-BE47-978B838A0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CD94-EC70-45BC-B0B6-53EAAC100A07}" type="datetimeFigureOut">
              <a:rPr lang="en-SE" smtClean="0"/>
              <a:t>2026-09-24</a:t>
            </a:fld>
            <a:endParaRPr lang="en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068AA02-3B83-8FC8-B2D0-52A187D57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69C5545-3C13-40E9-8FA9-D6F2D878E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402A-5FAE-4B69-935A-F74366FBC2E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934053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9F51ED8-6C18-0428-B2B6-79A410DBA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3ECFBE2-0193-297C-FB01-585EBA8C37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0DB240A-CD74-53B7-A040-C888BC643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29D6B921-E03E-33A6-D7D6-853877BD80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EF94FC8-ADE0-6C05-24ED-32B3E3EECF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D55E85A-BADB-9D66-FC64-6E3E54D74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CD94-EC70-45BC-B0B6-53EAAC100A07}" type="datetimeFigureOut">
              <a:rPr lang="en-SE" smtClean="0"/>
              <a:t>2026-09-24</a:t>
            </a:fld>
            <a:endParaRPr lang="en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F3D0846A-ACB9-4F67-37B2-25DE6122D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6E618C04-D2D2-F153-A046-7AFF67FC3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402A-5FAE-4B69-935A-F74366FBC2E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142600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D3604F-2BA5-AE8B-F809-22D742B71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CAA1AA5-6735-D935-ED41-1E61AA8E0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CD94-EC70-45BC-B0B6-53EAAC100A07}" type="datetimeFigureOut">
              <a:rPr lang="en-SE" smtClean="0"/>
              <a:t>2026-09-24</a:t>
            </a:fld>
            <a:endParaRPr lang="en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02A52CC-0C08-27F9-A17E-D91ECFE2B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548E9A5-F3C1-A54F-F769-9F3F059C6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402A-5FAE-4B69-935A-F74366FBC2E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104895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02BB67A-BE9C-596B-61CC-0045AB98F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CD94-EC70-45BC-B0B6-53EAAC100A07}" type="datetimeFigureOut">
              <a:rPr lang="en-SE" smtClean="0"/>
              <a:t>2026-09-24</a:t>
            </a:fld>
            <a:endParaRPr lang="en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9CA6FB3-F12A-5CAC-B39D-1934EA3EC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4311D1E-0AEE-1949-F48A-9066C4912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402A-5FAE-4B69-935A-F74366FBC2E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220434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B27AD08-F3A9-3C3B-EF07-97321101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267B481-D2FF-26C5-54CE-34D0887EF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C1BB76C-C451-0DF1-9533-D3D742609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AF3FAA4-F17D-6443-20D2-F98624DC2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CD94-EC70-45BC-B0B6-53EAAC100A07}" type="datetimeFigureOut">
              <a:rPr lang="en-SE" smtClean="0"/>
              <a:t>2026-09-24</a:t>
            </a:fld>
            <a:endParaRPr lang="en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F029E88-CA47-371E-0A4A-E5851CFBC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2C37899-F020-07DE-FD08-3B76BE00F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402A-5FAE-4B69-935A-F74366FBC2E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360167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3CC4B9-B63F-CF3D-B651-D61C2FF68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2B21A4D-9223-C0DF-56BA-7C5CF09FC0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84A86C3-6FD7-9511-5F96-006232ACA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DC939AC-F0E9-DFD9-5AEB-3C27B2335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CD94-EC70-45BC-B0B6-53EAAC100A07}" type="datetimeFigureOut">
              <a:rPr lang="en-SE" smtClean="0"/>
              <a:t>2026-09-24</a:t>
            </a:fld>
            <a:endParaRPr lang="en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C41D629-FB3E-4C2E-0653-1E045D882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F6F36DA-1C1C-8190-370B-471469E6E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402A-5FAE-4B69-935A-F74366FBC2E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075447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862B33-3868-BFD9-5025-EFA1EBF0F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BE384CF-1B36-1503-206C-7B368F0542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FA4CC71-DD71-FD1C-7B4E-B4115E3D1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CD94-EC70-45BC-B0B6-53EAAC100A07}" type="datetimeFigureOut">
              <a:rPr lang="en-SE" smtClean="0"/>
              <a:t>2026-09-24</a:t>
            </a:fld>
            <a:endParaRPr lang="en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759187A-946E-2345-1DB0-842AC35B5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7CCBC7E-645F-14E3-29EE-CB449485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402A-5FAE-4B69-935A-F74366FBC2E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281721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17AD57B0-7C70-AE45-C6D7-0024DA9C04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6798A0D-9803-7080-9200-020DB56080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30B42B3-5A38-EEE9-7204-9F8837846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8CD94-EC70-45BC-B0B6-53EAAC100A07}" type="datetimeFigureOut">
              <a:rPr lang="en-SE" smtClean="0"/>
              <a:t>2026-09-24</a:t>
            </a:fld>
            <a:endParaRPr lang="en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E615CA6-6064-AD12-5CD6-0F5A6159C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C25571E-A911-5225-9268-DC11086A0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402A-5FAE-4B69-935A-F74366FBC2E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490372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FB11ECD-0AA8-7893-C9A0-2CC3648C1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1E30CAF-807A-063E-7E7C-983420ED7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CD244BD-05D7-9718-11C3-071139BE73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38CD94-EC70-45BC-B0B6-53EAAC100A07}" type="datetimeFigureOut">
              <a:rPr lang="en-SE" smtClean="0"/>
              <a:t>2026-09-24</a:t>
            </a:fld>
            <a:endParaRPr lang="en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0A9529F-B4D8-C3CC-95F2-D0722E9F83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3280B71-00ED-2785-1871-1AA6DBA58B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6402A-5FAE-4B69-935A-F74366FBC2E2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16266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86A40A-D056-B85E-E53C-EEB4815F1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319" y="42126"/>
            <a:ext cx="10923813" cy="1325563"/>
          </a:xfrm>
        </p:spPr>
        <p:txBody>
          <a:bodyPr>
            <a:normAutofit/>
          </a:bodyPr>
          <a:lstStyle/>
          <a:p>
            <a:r>
              <a:rPr lang="sv-SE" sz="4000">
                <a:latin typeface="+mn-lt"/>
                <a:cs typeface="Helvetica" panose="020B0604020202020204" pitchFamily="34" charset="0"/>
              </a:rPr>
              <a:t>Olika perspektiv - gemensamma utmaningar? 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7D40781-8EC8-704A-37D5-BA21B90FE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6254" y="1124735"/>
            <a:ext cx="5586319" cy="485276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i="1"/>
              <a:t>Vad fungerar bra?</a:t>
            </a:r>
            <a:endParaRPr lang="sv-SE"/>
          </a:p>
          <a:p>
            <a:pPr marL="0" indent="0">
              <a:spcAft>
                <a:spcPts val="600"/>
              </a:spcAft>
              <a:buNone/>
            </a:pPr>
            <a:r>
              <a:rPr lang="sv-SE" sz="2200"/>
              <a:t>Vad tycker jag fungerar bra idag i arbetet kring [projektets syfte]?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sv-SE" sz="2200"/>
              <a:t>Vad vill vi värna eller bygga vidare på?</a:t>
            </a:r>
          </a:p>
          <a:p>
            <a:r>
              <a:rPr lang="sv-SE" i="1"/>
              <a:t>Vad fungerar mindre bra?</a:t>
            </a:r>
            <a:endParaRPr lang="sv-SE"/>
          </a:p>
          <a:p>
            <a:pPr marL="0" indent="0">
              <a:buNone/>
            </a:pPr>
            <a:r>
              <a:rPr lang="sv-SE" sz="2200"/>
              <a:t>Vilka utmaningar ser jag från min roll eller verksamhet i arbetet kring [projektets syfte]? </a:t>
            </a:r>
          </a:p>
          <a:p>
            <a:pPr marL="0" indent="0" fontAlgn="base">
              <a:buNone/>
            </a:pPr>
            <a:r>
              <a:rPr lang="sv-SE" sz="2200">
                <a:solidFill>
                  <a:srgbClr val="242424"/>
                </a:solidFill>
                <a:cs typeface="Helvetica" panose="020B0604020202020204" pitchFamily="34" charset="0"/>
              </a:rPr>
              <a:t> </a:t>
            </a:r>
            <a:endParaRPr lang="sv-SE" sz="2200">
              <a:solidFill>
                <a:srgbClr val="000000"/>
              </a:solidFill>
              <a:cs typeface="Helvetica" panose="020B0604020202020204" pitchFamily="34" charset="0"/>
            </a:endParaRPr>
          </a:p>
          <a:p>
            <a:pPr marL="0" indent="0">
              <a:buNone/>
            </a:pPr>
            <a:endParaRPr lang="sv-SE" b="0" i="0">
              <a:solidFill>
                <a:srgbClr val="000000"/>
              </a:solidFill>
              <a:effectLst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B2A14D11-FFE9-02F0-32A4-7BF858B35B06}"/>
              </a:ext>
            </a:extLst>
          </p:cNvPr>
          <p:cNvSpPr txBox="1"/>
          <p:nvPr/>
        </p:nvSpPr>
        <p:spPr>
          <a:xfrm>
            <a:off x="7874277" y="4857750"/>
            <a:ext cx="2962976" cy="372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>
              <a:highlight>
                <a:srgbClr val="FFFF00"/>
              </a:highlight>
            </a:endParaRPr>
          </a:p>
        </p:txBody>
      </p:sp>
      <p:sp>
        <p:nvSpPr>
          <p:cNvPr id="5" name="Rektangel: rundade hörn 4">
            <a:extLst>
              <a:ext uri="{FF2B5EF4-FFF2-40B4-BE49-F238E27FC236}">
                <a16:creationId xmlns:a16="http://schemas.microsoft.com/office/drawing/2014/main" id="{122E4940-48A7-6C63-80AE-992863D355FB}"/>
              </a:ext>
            </a:extLst>
          </p:cNvPr>
          <p:cNvSpPr/>
          <p:nvPr/>
        </p:nvSpPr>
        <p:spPr>
          <a:xfrm>
            <a:off x="475319" y="4984347"/>
            <a:ext cx="5620681" cy="177817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>
                <a:solidFill>
                  <a:schemeClr val="bg2">
                    <a:lumMod val="25000"/>
                  </a:schemeClr>
                </a:solidFill>
              </a:rPr>
              <a:t>Diskutera i grupper.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>
                <a:solidFill>
                  <a:schemeClr val="bg2">
                    <a:lumMod val="25000"/>
                  </a:schemeClr>
                </a:solidFill>
              </a:rPr>
              <a:t>Skriv ner 3-5 punkter per fråga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>
                <a:solidFill>
                  <a:schemeClr val="bg2">
                    <a:lumMod val="25000"/>
                  </a:schemeClr>
                </a:solidFill>
              </a:rPr>
              <a:t>Återrapportering i helgrupp</a:t>
            </a:r>
          </a:p>
        </p:txBody>
      </p:sp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E3D833CC-AB0A-B248-52D0-DE705F7A3142}"/>
              </a:ext>
            </a:extLst>
          </p:cNvPr>
          <p:cNvSpPr/>
          <p:nvPr/>
        </p:nvSpPr>
        <p:spPr>
          <a:xfrm>
            <a:off x="6415061" y="4965539"/>
            <a:ext cx="5620681" cy="177817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2400" b="1">
                <a:solidFill>
                  <a:schemeClr val="bg2">
                    <a:lumMod val="25000"/>
                  </a:schemeClr>
                </a:solidFill>
              </a:rPr>
              <a:t>Gruppindelning</a:t>
            </a:r>
            <a:r>
              <a:rPr lang="sv-SE" sz="2400">
                <a:solidFill>
                  <a:schemeClr val="bg2">
                    <a:lumMod val="25000"/>
                  </a:schemeClr>
                </a:solidFill>
              </a:rPr>
              <a:t>:</a:t>
            </a:r>
          </a:p>
          <a:p>
            <a:r>
              <a:rPr lang="sv-SE" sz="2400">
                <a:solidFill>
                  <a:schemeClr val="bg2">
                    <a:lumMod val="25000"/>
                  </a:schemeClr>
                </a:solidFill>
              </a:rPr>
              <a:t>Grupp 1: XX, XX, XX</a:t>
            </a:r>
          </a:p>
          <a:p>
            <a:r>
              <a:rPr lang="sv-SE" sz="2400">
                <a:solidFill>
                  <a:schemeClr val="bg2">
                    <a:lumMod val="25000"/>
                  </a:schemeClr>
                </a:solidFill>
              </a:rPr>
              <a:t>Grupp 2: XX, XX, XX</a:t>
            </a:r>
          </a:p>
          <a:p>
            <a:r>
              <a:rPr lang="sv-SE" sz="2400">
                <a:solidFill>
                  <a:schemeClr val="bg2">
                    <a:lumMod val="25000"/>
                  </a:schemeClr>
                </a:solidFill>
              </a:rPr>
              <a:t>Grupp 3: XX, XX, XX</a:t>
            </a:r>
          </a:p>
        </p:txBody>
      </p:sp>
      <p:pic>
        <p:nvPicPr>
          <p:cNvPr id="11" name="Bildobjekt 10" descr="Tomma pratbubblor">
            <a:extLst>
              <a:ext uri="{FF2B5EF4-FFF2-40B4-BE49-F238E27FC236}">
                <a16:creationId xmlns:a16="http://schemas.microsoft.com/office/drawing/2014/main" id="{C8ABF678-71BB-C2E7-9689-8875CAC8C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19" y="1520014"/>
            <a:ext cx="4779282" cy="318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78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4119346F40EF540AE184579CDC2C2B6" ma:contentTypeVersion="15" ma:contentTypeDescription="Skapa ett nytt dokument." ma:contentTypeScope="" ma:versionID="bfb0b0d4356a77c26a6474a0b5564a03">
  <xsd:schema xmlns:xsd="http://www.w3.org/2001/XMLSchema" xmlns:xs="http://www.w3.org/2001/XMLSchema" xmlns:p="http://schemas.microsoft.com/office/2006/metadata/properties" xmlns:ns2="c17aedd2-9000-44dc-8f28-a2e47ed4f960" xmlns:ns3="8d9549ae-8c53-4f26-848a-396b1d98d6e0" targetNamespace="http://schemas.microsoft.com/office/2006/metadata/properties" ma:root="true" ma:fieldsID="0ea062123eece8917025c75aafa27633" ns2:_="" ns3:_="">
    <xsd:import namespace="c17aedd2-9000-44dc-8f28-a2e47ed4f960"/>
    <xsd:import namespace="8d9549ae-8c53-4f26-848a-396b1d98d6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LengthInSeconds" minOccurs="0"/>
                <xsd:element ref="ns2:Indexeratklar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7aedd2-9000-44dc-8f28-a2e47ed4f9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ildmarkeringar" ma:readOnly="false" ma:fieldId="{5cf76f15-5ced-4ddc-b409-7134ff3c332f}" ma:taxonomyMulti="true" ma:sspId="f56b5669-8d4c-4328-81e7-31ab7de9bc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Indexeratklart" ma:index="22" nillable="true" ma:displayName="Indexerat klart" ma:default="1" ma:format="Dropdown" ma:internalName="Indexeratklart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9549ae-8c53-4f26-848a-396b1d98d6e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58139e4b-857e-44c5-b0ed-a145a98c0d31}" ma:internalName="TaxCatchAll" ma:showField="CatchAllData" ma:web="8d9549ae-8c53-4f26-848a-396b1d98d6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dexeratklart xmlns="c17aedd2-9000-44dc-8f28-a2e47ed4f960">true</Indexeratklart>
    <lcf76f155ced4ddcb4097134ff3c332f xmlns="c17aedd2-9000-44dc-8f28-a2e47ed4f960">
      <Terms xmlns="http://schemas.microsoft.com/office/infopath/2007/PartnerControls"/>
    </lcf76f155ced4ddcb4097134ff3c332f>
    <TaxCatchAll xmlns="8d9549ae-8c53-4f26-848a-396b1d98d6e0" xsi:nil="true"/>
  </documentManagement>
</p:properties>
</file>

<file path=customXml/itemProps1.xml><?xml version="1.0" encoding="utf-8"?>
<ds:datastoreItem xmlns:ds="http://schemas.openxmlformats.org/officeDocument/2006/customXml" ds:itemID="{4B32DFCE-A3B2-4BEA-881D-EB6B5D4E59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7aedd2-9000-44dc-8f28-a2e47ed4f960"/>
    <ds:schemaRef ds:uri="8d9549ae-8c53-4f26-848a-396b1d98d6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174CDC9-135B-4290-809C-5DED03CDFD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AF1E5E-2B26-4AAD-84C1-F978FD4CAEE0}">
  <ds:schemaRefs>
    <ds:schemaRef ds:uri="c17aedd2-9000-44dc-8f28-a2e47ed4f960"/>
    <ds:schemaRef ds:uri="http://purl.org/dc/dcmitype/"/>
    <ds:schemaRef ds:uri="http://schemas.microsoft.com/office/infopath/2007/PartnerControls"/>
    <ds:schemaRef ds:uri="http://purl.org/dc/terms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8d9549ae-8c53-4f26-848a-396b1d98d6e0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Office PowerPoint</Application>
  <PresentationFormat>Bredbild</PresentationFormat>
  <Paragraphs>15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Helvetica</vt:lpstr>
      <vt:lpstr>Office-tema</vt:lpstr>
      <vt:lpstr>Olika perspektiv - gemensamma utmaningar?  </vt:lpstr>
    </vt:vector>
  </TitlesOfParts>
  <Company>Karolinska Institutet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Flink</dc:creator>
  <cp:lastModifiedBy>Maria Flink</cp:lastModifiedBy>
  <cp:revision>1</cp:revision>
  <dcterms:created xsi:type="dcterms:W3CDTF">2026-09-24T10:24:01Z</dcterms:created>
  <dcterms:modified xsi:type="dcterms:W3CDTF">2026-09-24T10:24:48Z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0x010100E4119346F40EF540AE184579CDC2C2B6</vt:lpwstr>
  </property>
  <property fmtid="{D5CDD505-2E9C-101B-9397-08002B2CF9AE}" pid="3" name="MediaServiceImageTags">
    <vt:lpwstr/>
  </property>
</Properties>
</file>