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6"/>
  </p:notesMasterIdLst>
  <p:sldIdLst>
    <p:sldId id="262" r:id="rId5"/>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3447" autoAdjust="0"/>
  </p:normalViewPr>
  <p:slideViewPr>
    <p:cSldViewPr snapToGrid="0">
      <p:cViewPr varScale="1">
        <p:scale>
          <a:sx n="59" d="100"/>
          <a:sy n="59" d="100"/>
        </p:scale>
        <p:origin x="964" y="52"/>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a Flink" userId="c2d41a4b-352f-4c3e-9d5e-762c32b02a88" providerId="ADAL" clId="{1FE35BF8-65AA-4270-B322-FBC049837900}"/>
    <pc:docChg chg="custSel modSld">
      <pc:chgData name="Maria Flink" userId="c2d41a4b-352f-4c3e-9d5e-762c32b02a88" providerId="ADAL" clId="{1FE35BF8-65AA-4270-B322-FBC049837900}" dt="2026-08-24T07:46:48.453" v="36" actId="313"/>
      <pc:docMkLst>
        <pc:docMk/>
      </pc:docMkLst>
      <pc:sldChg chg="modSp mod">
        <pc:chgData name="Maria Flink" userId="c2d41a4b-352f-4c3e-9d5e-762c32b02a88" providerId="ADAL" clId="{1FE35BF8-65AA-4270-B322-FBC049837900}" dt="2026-08-24T07:46:48.453" v="36" actId="313"/>
        <pc:sldMkLst>
          <pc:docMk/>
          <pc:sldMk cId="3142532470" sldId="262"/>
        </pc:sldMkLst>
        <pc:spChg chg="mod">
          <ac:chgData name="Maria Flink" userId="c2d41a4b-352f-4c3e-9d5e-762c32b02a88" providerId="ADAL" clId="{1FE35BF8-65AA-4270-B322-FBC049837900}" dt="2026-08-24T07:46:11.099" v="25" actId="20577"/>
          <ac:spMkLst>
            <pc:docMk/>
            <pc:sldMk cId="3142532470" sldId="262"/>
            <ac:spMk id="4" creationId="{C0F1341A-45A2-2E46-9934-3D2652F02FAB}"/>
          </ac:spMkLst>
        </pc:spChg>
        <pc:spChg chg="mod">
          <ac:chgData name="Maria Flink" userId="c2d41a4b-352f-4c3e-9d5e-762c32b02a88" providerId="ADAL" clId="{1FE35BF8-65AA-4270-B322-FBC049837900}" dt="2026-08-24T07:46:48.453" v="36" actId="313"/>
          <ac:spMkLst>
            <pc:docMk/>
            <pc:sldMk cId="3142532470" sldId="262"/>
            <ac:spMk id="7" creationId="{D4B6F019-A83B-9E8B-A835-3718A3E2EFCD}"/>
          </ac:spMkLst>
        </pc:spChg>
      </pc:sldChg>
    </pc:docChg>
  </pc:docChgLst>
  <pc:docChgLst>
    <pc:chgData name="Maria Flink" userId="c2d41a4b-352f-4c3e-9d5e-762c32b02a88" providerId="ADAL" clId="{FA5BD504-7F05-435D-8799-F73D0F73A319}"/>
    <pc:docChg chg="custSel modSld">
      <pc:chgData name="Maria Flink" userId="c2d41a4b-352f-4c3e-9d5e-762c32b02a88" providerId="ADAL" clId="{FA5BD504-7F05-435D-8799-F73D0F73A319}" dt="2026-08-13T11:34:33.538" v="955" actId="6549"/>
      <pc:docMkLst>
        <pc:docMk/>
      </pc:docMkLst>
      <pc:sldChg chg="modSp mod modNotesTx">
        <pc:chgData name="Maria Flink" userId="c2d41a4b-352f-4c3e-9d5e-762c32b02a88" providerId="ADAL" clId="{FA5BD504-7F05-435D-8799-F73D0F73A319}" dt="2026-08-13T11:34:33.538" v="955" actId="6549"/>
        <pc:sldMkLst>
          <pc:docMk/>
          <pc:sldMk cId="3142532470" sldId="262"/>
        </pc:sldMkLst>
        <pc:spChg chg="mod">
          <ac:chgData name="Maria Flink" userId="c2d41a4b-352f-4c3e-9d5e-762c32b02a88" providerId="ADAL" clId="{FA5BD504-7F05-435D-8799-F73D0F73A319}" dt="2026-08-13T11:28:58.792" v="0" actId="1076"/>
          <ac:spMkLst>
            <pc:docMk/>
            <pc:sldMk cId="3142532470" sldId="262"/>
            <ac:spMk id="3" creationId="{A2FB1DE8-BEBA-4915-BB22-FBD16BD42DAD}"/>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B5A5C34-357C-44A0-AA22-E9C524985D55}" type="datetimeFigureOut">
              <a:rPr lang="sv-SE" smtClean="0"/>
              <a:t>2026-08-24</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86C346-9CA4-4075-95DC-8AB4F271513B}" type="slidenum">
              <a:rPr lang="sv-SE" smtClean="0"/>
              <a:t>‹#›</a:t>
            </a:fld>
            <a:endParaRPr lang="sv-SE"/>
          </a:p>
        </p:txBody>
      </p:sp>
    </p:spTree>
    <p:extLst>
      <p:ext uri="{BB962C8B-B14F-4D97-AF65-F5344CB8AC3E}">
        <p14:creationId xmlns:p14="http://schemas.microsoft.com/office/powerpoint/2010/main" val="34913901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fontAlgn="base"/>
            <a:r>
              <a:rPr lang="sv-SE" i="1" dirty="0">
                <a:solidFill>
                  <a:srgbClr val="000000"/>
                </a:solidFill>
                <a:latin typeface="Segoe UI"/>
                <a:cs typeface="Segoe UI"/>
              </a:rPr>
              <a:t>INSTRUKTION</a:t>
            </a:r>
            <a:r>
              <a:rPr lang="sv-SE" dirty="0">
                <a:solidFill>
                  <a:srgbClr val="000000"/>
                </a:solidFill>
                <a:latin typeface="Segoe UI"/>
                <a:cs typeface="Segoe UI"/>
              </a:rPr>
              <a:t>:</a:t>
            </a:r>
          </a:p>
          <a:p>
            <a:pPr algn="l"/>
            <a:r>
              <a:rPr lang="sv-SE" sz="1800" dirty="0" err="1">
                <a:solidFill>
                  <a:srgbClr val="000000"/>
                </a:solidFill>
                <a:latin typeface="Aptos"/>
              </a:rPr>
              <a:t>NyFIKAn</a:t>
            </a:r>
            <a:r>
              <a:rPr lang="sv-SE" sz="1800" b="0" i="0" dirty="0">
                <a:solidFill>
                  <a:srgbClr val="000000"/>
                </a:solidFill>
                <a:effectLst/>
                <a:latin typeface="Aptos"/>
              </a:rPr>
              <a:t> handlar om att fika nyfiket, dvs vi fikar och ställer nyfikna frågor till varandra! A</a:t>
            </a:r>
            <a:r>
              <a:rPr lang="sv-SE" sz="1800" i="0" dirty="0"/>
              <a:t>nledningen till att vi gör en strukturerad fika är för att vi vill fortsätta arbetet med att lära känna varandra och bygga en gemensam grund i projektet och få en insyn i varandras vardag och varandras organisationer. Förhoppningen är att det som vi tar fram här i projektet ska bli en gemensam produkt och då är det viktigt att vi alla har förståelse för varandra.  </a:t>
            </a:r>
          </a:p>
          <a:p>
            <a:pPr algn="l"/>
            <a:endParaRPr lang="sv-SE" sz="1800" b="0" i="0" dirty="0">
              <a:solidFill>
                <a:srgbClr val="000000"/>
              </a:solidFill>
              <a:effectLst/>
              <a:latin typeface="Segoe UI"/>
              <a:cs typeface="Segoe UI"/>
            </a:endParaRPr>
          </a:p>
          <a:p>
            <a:pPr algn="l"/>
            <a:r>
              <a:rPr lang="sv-SE" sz="1800" b="0" i="0" dirty="0">
                <a:solidFill>
                  <a:srgbClr val="000000"/>
                </a:solidFill>
                <a:effectLst/>
                <a:latin typeface="Segoe UI"/>
                <a:cs typeface="Segoe UI"/>
              </a:rPr>
              <a:t>Så, vi har därför delat in er i fikagrupper (om tre-fyra personer i varje grupp) och gett förslag på några nyfikna frågor som ni kan prata om. Hämta fika och slå er ner vid det bord som er grupp ska sitta vid. Vi säger till när det är dags att avsluta fikan. </a:t>
            </a:r>
            <a:endParaRPr lang="sv-SE" b="0" i="0" dirty="0">
              <a:solidFill>
                <a:srgbClr val="000000"/>
              </a:solidFill>
              <a:effectLst/>
              <a:latin typeface="Segoe UI"/>
              <a:cs typeface="Segoe UI"/>
            </a:endParaRPr>
          </a:p>
          <a:p>
            <a:pPr algn="l" rtl="0" fontAlgn="base"/>
            <a:endParaRPr lang="sv-SE" sz="1800" b="0" i="0" dirty="0">
              <a:solidFill>
                <a:srgbClr val="000000"/>
              </a:solidFill>
              <a:effectLst/>
              <a:latin typeface="Aptos" panose="020B0004020202020204" pitchFamily="34" charset="0"/>
            </a:endParaRPr>
          </a:p>
        </p:txBody>
      </p:sp>
      <p:sp>
        <p:nvSpPr>
          <p:cNvPr id="4" name="Platshållare för bildnummer 3"/>
          <p:cNvSpPr>
            <a:spLocks noGrp="1"/>
          </p:cNvSpPr>
          <p:nvPr>
            <p:ph type="sldNum" sz="quarter" idx="5"/>
          </p:nvPr>
        </p:nvSpPr>
        <p:spPr/>
        <p:txBody>
          <a:bodyPr/>
          <a:lstStyle/>
          <a:p>
            <a:fld id="{F2092603-B9AF-47D3-9CF2-1D0F781590A4}" type="slidenum">
              <a:rPr lang="sv-SE" smtClean="0"/>
              <a:t>1</a:t>
            </a:fld>
            <a:endParaRPr lang="sv-SE"/>
          </a:p>
        </p:txBody>
      </p:sp>
    </p:spTree>
    <p:extLst>
      <p:ext uri="{BB962C8B-B14F-4D97-AF65-F5344CB8AC3E}">
        <p14:creationId xmlns:p14="http://schemas.microsoft.com/office/powerpoint/2010/main" val="26822913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C0FF95-F925-6B12-D28A-60882D0CAAF7}"/>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BBCEDAE7-BC18-CF59-D3B8-E1B616DF723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B8B5814B-563D-20B6-FF27-86716CF2A317}"/>
              </a:ext>
            </a:extLst>
          </p:cNvPr>
          <p:cNvSpPr>
            <a:spLocks noGrp="1"/>
          </p:cNvSpPr>
          <p:nvPr>
            <p:ph type="dt" sz="half" idx="10"/>
          </p:nvPr>
        </p:nvSpPr>
        <p:spPr/>
        <p:txBody>
          <a:bodyPr/>
          <a:lstStyle/>
          <a:p>
            <a:fld id="{261FDDAB-D74E-4245-A153-FA6EF796EA60}" type="datetimeFigureOut">
              <a:rPr lang="sv-SE" smtClean="0"/>
              <a:t>2026-08-24</a:t>
            </a:fld>
            <a:endParaRPr lang="sv-SE"/>
          </a:p>
        </p:txBody>
      </p:sp>
      <p:sp>
        <p:nvSpPr>
          <p:cNvPr id="5" name="Platshållare för sidfot 4">
            <a:extLst>
              <a:ext uri="{FF2B5EF4-FFF2-40B4-BE49-F238E27FC236}">
                <a16:creationId xmlns:a16="http://schemas.microsoft.com/office/drawing/2014/main" id="{673B4E5A-8D2E-AFC2-6D6A-9B1B884E521D}"/>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76D0050B-A954-4644-6458-A5C91B4B6B0D}"/>
              </a:ext>
            </a:extLst>
          </p:cNvPr>
          <p:cNvSpPr>
            <a:spLocks noGrp="1"/>
          </p:cNvSpPr>
          <p:nvPr>
            <p:ph type="sldNum" sz="quarter" idx="12"/>
          </p:nvPr>
        </p:nvSpPr>
        <p:spPr/>
        <p:txBody>
          <a:bodyPr/>
          <a:lstStyle/>
          <a:p>
            <a:fld id="{0736CBA3-895C-445D-ABCF-FA55A1561E7C}" type="slidenum">
              <a:rPr lang="sv-SE" smtClean="0"/>
              <a:t>‹#›</a:t>
            </a:fld>
            <a:endParaRPr lang="sv-SE"/>
          </a:p>
        </p:txBody>
      </p:sp>
    </p:spTree>
    <p:extLst>
      <p:ext uri="{BB962C8B-B14F-4D97-AF65-F5344CB8AC3E}">
        <p14:creationId xmlns:p14="http://schemas.microsoft.com/office/powerpoint/2010/main" val="22409503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48D270D-9CCA-6A01-E842-0EF396E6D7BC}"/>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67F0DC1C-754D-0C88-3414-D19967BAD3E4}"/>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D7A48725-CB57-3222-C90C-AFDA0FD2824F}"/>
              </a:ext>
            </a:extLst>
          </p:cNvPr>
          <p:cNvSpPr>
            <a:spLocks noGrp="1"/>
          </p:cNvSpPr>
          <p:nvPr>
            <p:ph type="dt" sz="half" idx="10"/>
          </p:nvPr>
        </p:nvSpPr>
        <p:spPr/>
        <p:txBody>
          <a:bodyPr/>
          <a:lstStyle/>
          <a:p>
            <a:fld id="{261FDDAB-D74E-4245-A153-FA6EF796EA60}" type="datetimeFigureOut">
              <a:rPr lang="sv-SE" smtClean="0"/>
              <a:t>2026-08-24</a:t>
            </a:fld>
            <a:endParaRPr lang="sv-SE"/>
          </a:p>
        </p:txBody>
      </p:sp>
      <p:sp>
        <p:nvSpPr>
          <p:cNvPr id="5" name="Platshållare för sidfot 4">
            <a:extLst>
              <a:ext uri="{FF2B5EF4-FFF2-40B4-BE49-F238E27FC236}">
                <a16:creationId xmlns:a16="http://schemas.microsoft.com/office/drawing/2014/main" id="{B9001780-5B8D-4A26-1EDE-B01908902969}"/>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A753F445-70C7-07B0-28CA-FF21C79ECA91}"/>
              </a:ext>
            </a:extLst>
          </p:cNvPr>
          <p:cNvSpPr>
            <a:spLocks noGrp="1"/>
          </p:cNvSpPr>
          <p:nvPr>
            <p:ph type="sldNum" sz="quarter" idx="12"/>
          </p:nvPr>
        </p:nvSpPr>
        <p:spPr/>
        <p:txBody>
          <a:bodyPr/>
          <a:lstStyle/>
          <a:p>
            <a:fld id="{0736CBA3-895C-445D-ABCF-FA55A1561E7C}" type="slidenum">
              <a:rPr lang="sv-SE" smtClean="0"/>
              <a:t>‹#›</a:t>
            </a:fld>
            <a:endParaRPr lang="sv-SE"/>
          </a:p>
        </p:txBody>
      </p:sp>
    </p:spTree>
    <p:extLst>
      <p:ext uri="{BB962C8B-B14F-4D97-AF65-F5344CB8AC3E}">
        <p14:creationId xmlns:p14="http://schemas.microsoft.com/office/powerpoint/2010/main" val="39476520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98C1016-2CCD-736F-27C5-59A2234A1D02}"/>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7C33F0D2-0B99-6736-EC67-EC2491B00DD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6695A22D-ECCC-BE91-5A8E-FF441CA1CF56}"/>
              </a:ext>
            </a:extLst>
          </p:cNvPr>
          <p:cNvSpPr>
            <a:spLocks noGrp="1"/>
          </p:cNvSpPr>
          <p:nvPr>
            <p:ph type="dt" sz="half" idx="10"/>
          </p:nvPr>
        </p:nvSpPr>
        <p:spPr/>
        <p:txBody>
          <a:bodyPr/>
          <a:lstStyle/>
          <a:p>
            <a:fld id="{261FDDAB-D74E-4245-A153-FA6EF796EA60}" type="datetimeFigureOut">
              <a:rPr lang="sv-SE" smtClean="0"/>
              <a:t>2026-08-24</a:t>
            </a:fld>
            <a:endParaRPr lang="sv-SE"/>
          </a:p>
        </p:txBody>
      </p:sp>
      <p:sp>
        <p:nvSpPr>
          <p:cNvPr id="5" name="Platshållare för sidfot 4">
            <a:extLst>
              <a:ext uri="{FF2B5EF4-FFF2-40B4-BE49-F238E27FC236}">
                <a16:creationId xmlns:a16="http://schemas.microsoft.com/office/drawing/2014/main" id="{74EF1A0D-7AAC-CD88-5E19-4F32DC963160}"/>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31B126A9-1E35-7387-EE02-545FD29558C3}"/>
              </a:ext>
            </a:extLst>
          </p:cNvPr>
          <p:cNvSpPr>
            <a:spLocks noGrp="1"/>
          </p:cNvSpPr>
          <p:nvPr>
            <p:ph type="sldNum" sz="quarter" idx="12"/>
          </p:nvPr>
        </p:nvSpPr>
        <p:spPr/>
        <p:txBody>
          <a:bodyPr/>
          <a:lstStyle/>
          <a:p>
            <a:fld id="{0736CBA3-895C-445D-ABCF-FA55A1561E7C}" type="slidenum">
              <a:rPr lang="sv-SE" smtClean="0"/>
              <a:t>‹#›</a:t>
            </a:fld>
            <a:endParaRPr lang="sv-SE"/>
          </a:p>
        </p:txBody>
      </p:sp>
    </p:spTree>
    <p:extLst>
      <p:ext uri="{BB962C8B-B14F-4D97-AF65-F5344CB8AC3E}">
        <p14:creationId xmlns:p14="http://schemas.microsoft.com/office/powerpoint/2010/main" val="21496639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348C3F4-085C-50ED-2F54-BF2FE89429FA}"/>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97DE7B92-A2FE-C508-4B0A-EE4C45135B2F}"/>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2466CF69-75A0-44FB-644B-029773EE1AC2}"/>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C77650D7-F8EC-BBC6-4A10-1E051A44E086}"/>
              </a:ext>
            </a:extLst>
          </p:cNvPr>
          <p:cNvSpPr>
            <a:spLocks noGrp="1"/>
          </p:cNvSpPr>
          <p:nvPr>
            <p:ph type="dt" sz="half" idx="10"/>
          </p:nvPr>
        </p:nvSpPr>
        <p:spPr/>
        <p:txBody>
          <a:bodyPr/>
          <a:lstStyle/>
          <a:p>
            <a:fld id="{261FDDAB-D74E-4245-A153-FA6EF796EA60}" type="datetimeFigureOut">
              <a:rPr lang="sv-SE" smtClean="0"/>
              <a:t>2026-08-24</a:t>
            </a:fld>
            <a:endParaRPr lang="sv-SE"/>
          </a:p>
        </p:txBody>
      </p:sp>
      <p:sp>
        <p:nvSpPr>
          <p:cNvPr id="6" name="Platshållare för sidfot 5">
            <a:extLst>
              <a:ext uri="{FF2B5EF4-FFF2-40B4-BE49-F238E27FC236}">
                <a16:creationId xmlns:a16="http://schemas.microsoft.com/office/drawing/2014/main" id="{7443ADFA-7F91-5A31-9219-DFC19FEE4EA8}"/>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D3F9278D-A555-270A-CF2F-EB6D24141B1D}"/>
              </a:ext>
            </a:extLst>
          </p:cNvPr>
          <p:cNvSpPr>
            <a:spLocks noGrp="1"/>
          </p:cNvSpPr>
          <p:nvPr>
            <p:ph type="sldNum" sz="quarter" idx="12"/>
          </p:nvPr>
        </p:nvSpPr>
        <p:spPr/>
        <p:txBody>
          <a:bodyPr/>
          <a:lstStyle/>
          <a:p>
            <a:fld id="{0736CBA3-895C-445D-ABCF-FA55A1561E7C}" type="slidenum">
              <a:rPr lang="sv-SE" smtClean="0"/>
              <a:t>‹#›</a:t>
            </a:fld>
            <a:endParaRPr lang="sv-SE"/>
          </a:p>
        </p:txBody>
      </p:sp>
    </p:spTree>
    <p:extLst>
      <p:ext uri="{BB962C8B-B14F-4D97-AF65-F5344CB8AC3E}">
        <p14:creationId xmlns:p14="http://schemas.microsoft.com/office/powerpoint/2010/main" val="34056605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1C09F9F-FC72-73DB-AC18-1A244C10425E}"/>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93D994C6-432C-F58D-09D1-5838CCF63D8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BA406FBD-7A2C-B124-10D8-181F5D89DD01}"/>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6F572DD0-897F-2B67-6427-F33E7B8ACEE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970AB427-BA7A-E3B0-B2BE-CC056D54D304}"/>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F6C49177-E3AB-2D12-94F1-D4BFEE6E7E38}"/>
              </a:ext>
            </a:extLst>
          </p:cNvPr>
          <p:cNvSpPr>
            <a:spLocks noGrp="1"/>
          </p:cNvSpPr>
          <p:nvPr>
            <p:ph type="dt" sz="half" idx="10"/>
          </p:nvPr>
        </p:nvSpPr>
        <p:spPr/>
        <p:txBody>
          <a:bodyPr/>
          <a:lstStyle/>
          <a:p>
            <a:fld id="{261FDDAB-D74E-4245-A153-FA6EF796EA60}" type="datetimeFigureOut">
              <a:rPr lang="sv-SE" smtClean="0"/>
              <a:t>2026-08-24</a:t>
            </a:fld>
            <a:endParaRPr lang="sv-SE"/>
          </a:p>
        </p:txBody>
      </p:sp>
      <p:sp>
        <p:nvSpPr>
          <p:cNvPr id="8" name="Platshållare för sidfot 7">
            <a:extLst>
              <a:ext uri="{FF2B5EF4-FFF2-40B4-BE49-F238E27FC236}">
                <a16:creationId xmlns:a16="http://schemas.microsoft.com/office/drawing/2014/main" id="{0AEA499E-BF53-A2A8-8D8C-0DE24314D8C4}"/>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685C7417-036A-BB75-EC77-3DAF18AFB9CD}"/>
              </a:ext>
            </a:extLst>
          </p:cNvPr>
          <p:cNvSpPr>
            <a:spLocks noGrp="1"/>
          </p:cNvSpPr>
          <p:nvPr>
            <p:ph type="sldNum" sz="quarter" idx="12"/>
          </p:nvPr>
        </p:nvSpPr>
        <p:spPr/>
        <p:txBody>
          <a:bodyPr/>
          <a:lstStyle/>
          <a:p>
            <a:fld id="{0736CBA3-895C-445D-ABCF-FA55A1561E7C}" type="slidenum">
              <a:rPr lang="sv-SE" smtClean="0"/>
              <a:t>‹#›</a:t>
            </a:fld>
            <a:endParaRPr lang="sv-SE"/>
          </a:p>
        </p:txBody>
      </p:sp>
    </p:spTree>
    <p:extLst>
      <p:ext uri="{BB962C8B-B14F-4D97-AF65-F5344CB8AC3E}">
        <p14:creationId xmlns:p14="http://schemas.microsoft.com/office/powerpoint/2010/main" val="39820222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566C16D-B77E-63A0-3446-3FED19C543BF}"/>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204F816A-F72D-F29D-F9C5-4B4F58F68443}"/>
              </a:ext>
            </a:extLst>
          </p:cNvPr>
          <p:cNvSpPr>
            <a:spLocks noGrp="1"/>
          </p:cNvSpPr>
          <p:nvPr>
            <p:ph type="dt" sz="half" idx="10"/>
          </p:nvPr>
        </p:nvSpPr>
        <p:spPr/>
        <p:txBody>
          <a:bodyPr/>
          <a:lstStyle/>
          <a:p>
            <a:fld id="{261FDDAB-D74E-4245-A153-FA6EF796EA60}" type="datetimeFigureOut">
              <a:rPr lang="sv-SE" smtClean="0"/>
              <a:t>2026-08-24</a:t>
            </a:fld>
            <a:endParaRPr lang="sv-SE"/>
          </a:p>
        </p:txBody>
      </p:sp>
      <p:sp>
        <p:nvSpPr>
          <p:cNvPr id="4" name="Platshållare för sidfot 3">
            <a:extLst>
              <a:ext uri="{FF2B5EF4-FFF2-40B4-BE49-F238E27FC236}">
                <a16:creationId xmlns:a16="http://schemas.microsoft.com/office/drawing/2014/main" id="{9C81A95B-EE60-4405-4F69-666673035657}"/>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BFEA4C87-C21A-4F1C-B93B-9E4668E706A2}"/>
              </a:ext>
            </a:extLst>
          </p:cNvPr>
          <p:cNvSpPr>
            <a:spLocks noGrp="1"/>
          </p:cNvSpPr>
          <p:nvPr>
            <p:ph type="sldNum" sz="quarter" idx="12"/>
          </p:nvPr>
        </p:nvSpPr>
        <p:spPr/>
        <p:txBody>
          <a:bodyPr/>
          <a:lstStyle/>
          <a:p>
            <a:fld id="{0736CBA3-895C-445D-ABCF-FA55A1561E7C}" type="slidenum">
              <a:rPr lang="sv-SE" smtClean="0"/>
              <a:t>‹#›</a:t>
            </a:fld>
            <a:endParaRPr lang="sv-SE"/>
          </a:p>
        </p:txBody>
      </p:sp>
    </p:spTree>
    <p:extLst>
      <p:ext uri="{BB962C8B-B14F-4D97-AF65-F5344CB8AC3E}">
        <p14:creationId xmlns:p14="http://schemas.microsoft.com/office/powerpoint/2010/main" val="38137292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59EA0284-896C-3A39-41D2-F9DAE3842551}"/>
              </a:ext>
            </a:extLst>
          </p:cNvPr>
          <p:cNvSpPr>
            <a:spLocks noGrp="1"/>
          </p:cNvSpPr>
          <p:nvPr>
            <p:ph type="dt" sz="half" idx="10"/>
          </p:nvPr>
        </p:nvSpPr>
        <p:spPr/>
        <p:txBody>
          <a:bodyPr/>
          <a:lstStyle/>
          <a:p>
            <a:fld id="{261FDDAB-D74E-4245-A153-FA6EF796EA60}" type="datetimeFigureOut">
              <a:rPr lang="sv-SE" smtClean="0"/>
              <a:t>2026-08-24</a:t>
            </a:fld>
            <a:endParaRPr lang="sv-SE"/>
          </a:p>
        </p:txBody>
      </p:sp>
      <p:sp>
        <p:nvSpPr>
          <p:cNvPr id="3" name="Platshållare för sidfot 2">
            <a:extLst>
              <a:ext uri="{FF2B5EF4-FFF2-40B4-BE49-F238E27FC236}">
                <a16:creationId xmlns:a16="http://schemas.microsoft.com/office/drawing/2014/main" id="{3E8349AC-78EB-D1FE-942A-3E289A6EE754}"/>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B6E9B200-D1A9-862D-798C-247DB7B8A632}"/>
              </a:ext>
            </a:extLst>
          </p:cNvPr>
          <p:cNvSpPr>
            <a:spLocks noGrp="1"/>
          </p:cNvSpPr>
          <p:nvPr>
            <p:ph type="sldNum" sz="quarter" idx="12"/>
          </p:nvPr>
        </p:nvSpPr>
        <p:spPr/>
        <p:txBody>
          <a:bodyPr/>
          <a:lstStyle/>
          <a:p>
            <a:fld id="{0736CBA3-895C-445D-ABCF-FA55A1561E7C}" type="slidenum">
              <a:rPr lang="sv-SE" smtClean="0"/>
              <a:t>‹#›</a:t>
            </a:fld>
            <a:endParaRPr lang="sv-SE"/>
          </a:p>
        </p:txBody>
      </p:sp>
    </p:spTree>
    <p:extLst>
      <p:ext uri="{BB962C8B-B14F-4D97-AF65-F5344CB8AC3E}">
        <p14:creationId xmlns:p14="http://schemas.microsoft.com/office/powerpoint/2010/main" val="15632344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293C93B-9B12-6F28-D17B-822201D6B698}"/>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28A04A3E-2D84-5798-12D0-30E264317B1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C5015090-61AD-E0D5-A6A0-CE544375D9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A8184B94-1128-AE5B-B5C6-8B24F15F59C0}"/>
              </a:ext>
            </a:extLst>
          </p:cNvPr>
          <p:cNvSpPr>
            <a:spLocks noGrp="1"/>
          </p:cNvSpPr>
          <p:nvPr>
            <p:ph type="dt" sz="half" idx="10"/>
          </p:nvPr>
        </p:nvSpPr>
        <p:spPr/>
        <p:txBody>
          <a:bodyPr/>
          <a:lstStyle/>
          <a:p>
            <a:fld id="{261FDDAB-D74E-4245-A153-FA6EF796EA60}" type="datetimeFigureOut">
              <a:rPr lang="sv-SE" smtClean="0"/>
              <a:t>2026-08-24</a:t>
            </a:fld>
            <a:endParaRPr lang="sv-SE"/>
          </a:p>
        </p:txBody>
      </p:sp>
      <p:sp>
        <p:nvSpPr>
          <p:cNvPr id="6" name="Platshållare för sidfot 5">
            <a:extLst>
              <a:ext uri="{FF2B5EF4-FFF2-40B4-BE49-F238E27FC236}">
                <a16:creationId xmlns:a16="http://schemas.microsoft.com/office/drawing/2014/main" id="{810C857B-F9B0-2813-A9FC-286C6006419E}"/>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A3ACD94A-FB5B-4C38-F89D-3ABD6482A2BA}"/>
              </a:ext>
            </a:extLst>
          </p:cNvPr>
          <p:cNvSpPr>
            <a:spLocks noGrp="1"/>
          </p:cNvSpPr>
          <p:nvPr>
            <p:ph type="sldNum" sz="quarter" idx="12"/>
          </p:nvPr>
        </p:nvSpPr>
        <p:spPr/>
        <p:txBody>
          <a:bodyPr/>
          <a:lstStyle/>
          <a:p>
            <a:fld id="{0736CBA3-895C-445D-ABCF-FA55A1561E7C}" type="slidenum">
              <a:rPr lang="sv-SE" smtClean="0"/>
              <a:t>‹#›</a:t>
            </a:fld>
            <a:endParaRPr lang="sv-SE"/>
          </a:p>
        </p:txBody>
      </p:sp>
    </p:spTree>
    <p:extLst>
      <p:ext uri="{BB962C8B-B14F-4D97-AF65-F5344CB8AC3E}">
        <p14:creationId xmlns:p14="http://schemas.microsoft.com/office/powerpoint/2010/main" val="18912625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5CC9591-5C96-1BDC-56FB-93B79D8E6F8C}"/>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26D98240-17B4-D1FD-3317-528589660F4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a16="http://schemas.microsoft.com/office/drawing/2014/main" id="{964CCD4D-9A87-BA9D-DE5E-6A7D4C16F1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A9AE9DC3-D246-4C43-0E41-D2512BD4AB75}"/>
              </a:ext>
            </a:extLst>
          </p:cNvPr>
          <p:cNvSpPr>
            <a:spLocks noGrp="1"/>
          </p:cNvSpPr>
          <p:nvPr>
            <p:ph type="dt" sz="half" idx="10"/>
          </p:nvPr>
        </p:nvSpPr>
        <p:spPr/>
        <p:txBody>
          <a:bodyPr/>
          <a:lstStyle/>
          <a:p>
            <a:fld id="{261FDDAB-D74E-4245-A153-FA6EF796EA60}" type="datetimeFigureOut">
              <a:rPr lang="sv-SE" smtClean="0"/>
              <a:t>2026-08-24</a:t>
            </a:fld>
            <a:endParaRPr lang="sv-SE"/>
          </a:p>
        </p:txBody>
      </p:sp>
      <p:sp>
        <p:nvSpPr>
          <p:cNvPr id="6" name="Platshållare för sidfot 5">
            <a:extLst>
              <a:ext uri="{FF2B5EF4-FFF2-40B4-BE49-F238E27FC236}">
                <a16:creationId xmlns:a16="http://schemas.microsoft.com/office/drawing/2014/main" id="{29C4A256-9DAB-FAC8-5F90-5C10F966D668}"/>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2EF7A22C-64EF-E7B0-B64E-A25F7739EF00}"/>
              </a:ext>
            </a:extLst>
          </p:cNvPr>
          <p:cNvSpPr>
            <a:spLocks noGrp="1"/>
          </p:cNvSpPr>
          <p:nvPr>
            <p:ph type="sldNum" sz="quarter" idx="12"/>
          </p:nvPr>
        </p:nvSpPr>
        <p:spPr/>
        <p:txBody>
          <a:bodyPr/>
          <a:lstStyle/>
          <a:p>
            <a:fld id="{0736CBA3-895C-445D-ABCF-FA55A1561E7C}" type="slidenum">
              <a:rPr lang="sv-SE" smtClean="0"/>
              <a:t>‹#›</a:t>
            </a:fld>
            <a:endParaRPr lang="sv-SE"/>
          </a:p>
        </p:txBody>
      </p:sp>
    </p:spTree>
    <p:extLst>
      <p:ext uri="{BB962C8B-B14F-4D97-AF65-F5344CB8AC3E}">
        <p14:creationId xmlns:p14="http://schemas.microsoft.com/office/powerpoint/2010/main" val="41972876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2B78317-732A-6E12-6B2A-8293C2A4587D}"/>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5DABD039-8D1B-C332-6F76-25F7AF30B57D}"/>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9202E132-C2C8-D87A-B81D-8748062FF020}"/>
              </a:ext>
            </a:extLst>
          </p:cNvPr>
          <p:cNvSpPr>
            <a:spLocks noGrp="1"/>
          </p:cNvSpPr>
          <p:nvPr>
            <p:ph type="dt" sz="half" idx="10"/>
          </p:nvPr>
        </p:nvSpPr>
        <p:spPr/>
        <p:txBody>
          <a:bodyPr/>
          <a:lstStyle/>
          <a:p>
            <a:fld id="{261FDDAB-D74E-4245-A153-FA6EF796EA60}" type="datetimeFigureOut">
              <a:rPr lang="sv-SE" smtClean="0"/>
              <a:t>2026-08-24</a:t>
            </a:fld>
            <a:endParaRPr lang="sv-SE"/>
          </a:p>
        </p:txBody>
      </p:sp>
      <p:sp>
        <p:nvSpPr>
          <p:cNvPr id="5" name="Platshållare för sidfot 4">
            <a:extLst>
              <a:ext uri="{FF2B5EF4-FFF2-40B4-BE49-F238E27FC236}">
                <a16:creationId xmlns:a16="http://schemas.microsoft.com/office/drawing/2014/main" id="{87419A1C-1E8C-35FF-FE3B-A9F589C040AF}"/>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01D3E4E7-6F08-4FC4-16F2-596645F8420B}"/>
              </a:ext>
            </a:extLst>
          </p:cNvPr>
          <p:cNvSpPr>
            <a:spLocks noGrp="1"/>
          </p:cNvSpPr>
          <p:nvPr>
            <p:ph type="sldNum" sz="quarter" idx="12"/>
          </p:nvPr>
        </p:nvSpPr>
        <p:spPr/>
        <p:txBody>
          <a:bodyPr/>
          <a:lstStyle/>
          <a:p>
            <a:fld id="{0736CBA3-895C-445D-ABCF-FA55A1561E7C}" type="slidenum">
              <a:rPr lang="sv-SE" smtClean="0"/>
              <a:t>‹#›</a:t>
            </a:fld>
            <a:endParaRPr lang="sv-SE"/>
          </a:p>
        </p:txBody>
      </p:sp>
    </p:spTree>
    <p:extLst>
      <p:ext uri="{BB962C8B-B14F-4D97-AF65-F5344CB8AC3E}">
        <p14:creationId xmlns:p14="http://schemas.microsoft.com/office/powerpoint/2010/main" val="35527546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BA3FE0EF-6C32-0546-01CC-EC9E4E81E7B7}"/>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E786A19B-E834-6EEB-E3EC-8C5E9AA6EBC7}"/>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B0C4AD78-15DC-6C19-517E-9F1D1170DA6C}"/>
              </a:ext>
            </a:extLst>
          </p:cNvPr>
          <p:cNvSpPr>
            <a:spLocks noGrp="1"/>
          </p:cNvSpPr>
          <p:nvPr>
            <p:ph type="dt" sz="half" idx="10"/>
          </p:nvPr>
        </p:nvSpPr>
        <p:spPr/>
        <p:txBody>
          <a:bodyPr/>
          <a:lstStyle/>
          <a:p>
            <a:fld id="{261FDDAB-D74E-4245-A153-FA6EF796EA60}" type="datetimeFigureOut">
              <a:rPr lang="sv-SE" smtClean="0"/>
              <a:t>2026-08-24</a:t>
            </a:fld>
            <a:endParaRPr lang="sv-SE"/>
          </a:p>
        </p:txBody>
      </p:sp>
      <p:sp>
        <p:nvSpPr>
          <p:cNvPr id="5" name="Platshållare för sidfot 4">
            <a:extLst>
              <a:ext uri="{FF2B5EF4-FFF2-40B4-BE49-F238E27FC236}">
                <a16:creationId xmlns:a16="http://schemas.microsoft.com/office/drawing/2014/main" id="{792D7A9B-898F-BB38-6C5B-B1B390F76D96}"/>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564F1A7B-A0AF-D88A-301D-D92C92E852AC}"/>
              </a:ext>
            </a:extLst>
          </p:cNvPr>
          <p:cNvSpPr>
            <a:spLocks noGrp="1"/>
          </p:cNvSpPr>
          <p:nvPr>
            <p:ph type="sldNum" sz="quarter" idx="12"/>
          </p:nvPr>
        </p:nvSpPr>
        <p:spPr/>
        <p:txBody>
          <a:bodyPr/>
          <a:lstStyle/>
          <a:p>
            <a:fld id="{0736CBA3-895C-445D-ABCF-FA55A1561E7C}" type="slidenum">
              <a:rPr lang="sv-SE" smtClean="0"/>
              <a:t>‹#›</a:t>
            </a:fld>
            <a:endParaRPr lang="sv-SE"/>
          </a:p>
        </p:txBody>
      </p:sp>
    </p:spTree>
    <p:extLst>
      <p:ext uri="{BB962C8B-B14F-4D97-AF65-F5344CB8AC3E}">
        <p14:creationId xmlns:p14="http://schemas.microsoft.com/office/powerpoint/2010/main" val="33580322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4E5439B-46D0-1784-B1AE-FD0A4461293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7758FD8E-C6FD-E24D-F526-6AB46EA01D1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4FE0A2B2-8D9C-62E0-12BC-080D795B6CA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61FDDAB-D74E-4245-A153-FA6EF796EA60}" type="datetimeFigureOut">
              <a:rPr lang="sv-SE" smtClean="0"/>
              <a:t>2026-08-24</a:t>
            </a:fld>
            <a:endParaRPr lang="sv-SE"/>
          </a:p>
        </p:txBody>
      </p:sp>
      <p:sp>
        <p:nvSpPr>
          <p:cNvPr id="5" name="Platshållare för sidfot 4">
            <a:extLst>
              <a:ext uri="{FF2B5EF4-FFF2-40B4-BE49-F238E27FC236}">
                <a16:creationId xmlns:a16="http://schemas.microsoft.com/office/drawing/2014/main" id="{7DEF4179-6568-E398-D753-19224455B1C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sv-SE"/>
          </a:p>
        </p:txBody>
      </p:sp>
      <p:sp>
        <p:nvSpPr>
          <p:cNvPr id="6" name="Platshållare för bildnummer 5">
            <a:extLst>
              <a:ext uri="{FF2B5EF4-FFF2-40B4-BE49-F238E27FC236}">
                <a16:creationId xmlns:a16="http://schemas.microsoft.com/office/drawing/2014/main" id="{C3516E22-5606-9518-BB6E-9F3F02847C6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736CBA3-895C-445D-ABCF-FA55A1561E7C}" type="slidenum">
              <a:rPr lang="sv-SE" smtClean="0"/>
              <a:t>‹#›</a:t>
            </a:fld>
            <a:endParaRPr lang="sv-SE"/>
          </a:p>
        </p:txBody>
      </p:sp>
    </p:spTree>
    <p:extLst>
      <p:ext uri="{BB962C8B-B14F-4D97-AF65-F5344CB8AC3E}">
        <p14:creationId xmlns:p14="http://schemas.microsoft.com/office/powerpoint/2010/main" val="20918107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latshållare för innehåll 10" descr="En bild som visar dryck, mat, kaffe, koffein&#10;&#10;Automatiskt genererad beskrivning">
            <a:extLst>
              <a:ext uri="{FF2B5EF4-FFF2-40B4-BE49-F238E27FC236}">
                <a16:creationId xmlns:a16="http://schemas.microsoft.com/office/drawing/2014/main" id="{6EDF6D42-01E5-7EC4-4E36-EF1404B82FA5}"/>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t="7737" b="3885"/>
          <a:stretch/>
        </p:blipFill>
        <p:spPr>
          <a:xfrm>
            <a:off x="5591946" y="0"/>
            <a:ext cx="8931213" cy="6858000"/>
          </a:xfrm>
          <a:prstGeom prst="rect">
            <a:avLst/>
          </a:prstGeom>
        </p:spPr>
      </p:pic>
      <p:sp>
        <p:nvSpPr>
          <p:cNvPr id="3" name="Rektangel: rundade hörn 2">
            <a:extLst>
              <a:ext uri="{FF2B5EF4-FFF2-40B4-BE49-F238E27FC236}">
                <a16:creationId xmlns:a16="http://schemas.microsoft.com/office/drawing/2014/main" id="{A2FB1DE8-BEBA-4915-BB22-FBD16BD42DAD}"/>
              </a:ext>
            </a:extLst>
          </p:cNvPr>
          <p:cNvSpPr/>
          <p:nvPr/>
        </p:nvSpPr>
        <p:spPr>
          <a:xfrm>
            <a:off x="5674741" y="1251411"/>
            <a:ext cx="5086029" cy="3306345"/>
          </a:xfrm>
          <a:prstGeom prst="roundRect">
            <a:avLst/>
          </a:prstGeom>
          <a:solidFill>
            <a:srgbClr val="00B0F0"/>
          </a:solidFill>
          <a:ln>
            <a:noFill/>
          </a:ln>
          <a:effectLst>
            <a:outerShdw blurRad="50800" dist="50800" dir="5400000" algn="ctr" rotWithShape="0">
              <a:schemeClr val="bg1"/>
            </a:outerShdw>
          </a:effectLst>
        </p:spPr>
        <p:style>
          <a:lnRef idx="1">
            <a:schemeClr val="accent3"/>
          </a:lnRef>
          <a:fillRef idx="2">
            <a:schemeClr val="accent3"/>
          </a:fillRef>
          <a:effectRef idx="1">
            <a:schemeClr val="accent3"/>
          </a:effectRef>
          <a:fontRef idx="minor">
            <a:schemeClr val="dk1"/>
          </a:fontRef>
        </p:style>
        <p:txBody>
          <a:bodyPr lIns="91440" tIns="45720" rIns="91440" bIns="45720" rtlCol="0" anchor="ctr"/>
          <a:lstStyle/>
          <a:p>
            <a:r>
              <a:rPr lang="sv-SE" sz="2800" b="1" dirty="0">
                <a:solidFill>
                  <a:sysClr val="windowText" lastClr="000000"/>
                </a:solidFill>
                <a:latin typeface="Helvetica"/>
                <a:cs typeface="Helvetica"/>
              </a:rPr>
              <a:t>Fikagrupper</a:t>
            </a:r>
            <a:r>
              <a:rPr lang="sv-SE" sz="2800" dirty="0">
                <a:solidFill>
                  <a:sysClr val="windowText" lastClr="000000"/>
                </a:solidFill>
                <a:latin typeface="Helvetica"/>
                <a:cs typeface="Helvetica"/>
              </a:rPr>
              <a:t>: </a:t>
            </a:r>
          </a:p>
          <a:p>
            <a:endParaRPr lang="sv-SE" sz="2800" dirty="0">
              <a:solidFill>
                <a:sysClr val="windowText" lastClr="000000"/>
              </a:solidFill>
              <a:latin typeface="Helvetica"/>
              <a:cs typeface="Helvetica"/>
            </a:endParaRPr>
          </a:p>
          <a:p>
            <a:endParaRPr lang="sv-SE" sz="2800" dirty="0">
              <a:solidFill>
                <a:sysClr val="windowText" lastClr="000000"/>
              </a:solidFill>
              <a:latin typeface="Helvetica"/>
              <a:cs typeface="Helvetica"/>
            </a:endParaRPr>
          </a:p>
          <a:p>
            <a:endParaRPr lang="sv-SE" sz="2800" dirty="0">
              <a:solidFill>
                <a:sysClr val="windowText" lastClr="000000"/>
              </a:solidFill>
              <a:latin typeface="Helvetica"/>
              <a:cs typeface="Helvetica"/>
            </a:endParaRPr>
          </a:p>
          <a:p>
            <a:endParaRPr lang="sv-SE" sz="2800" dirty="0">
              <a:solidFill>
                <a:sysClr val="windowText" lastClr="000000"/>
              </a:solidFill>
              <a:latin typeface="Helvetica"/>
              <a:cs typeface="Helvetica"/>
            </a:endParaRPr>
          </a:p>
        </p:txBody>
      </p:sp>
      <p:sp>
        <p:nvSpPr>
          <p:cNvPr id="4" name="textruta 3">
            <a:extLst>
              <a:ext uri="{FF2B5EF4-FFF2-40B4-BE49-F238E27FC236}">
                <a16:creationId xmlns:a16="http://schemas.microsoft.com/office/drawing/2014/main" id="{C0F1341A-45A2-2E46-9934-3D2652F02FAB}"/>
              </a:ext>
            </a:extLst>
          </p:cNvPr>
          <p:cNvSpPr txBox="1"/>
          <p:nvPr/>
        </p:nvSpPr>
        <p:spPr>
          <a:xfrm>
            <a:off x="348711" y="391953"/>
            <a:ext cx="4546169"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4800" dirty="0" err="1">
                <a:cs typeface="Helvetica"/>
              </a:rPr>
              <a:t>Nyfikan</a:t>
            </a:r>
            <a:endParaRPr lang="sv-SE" sz="4800" dirty="0">
              <a:ea typeface="Calibri" panose="020F0502020204030204"/>
              <a:cs typeface="Calibri" panose="020F0502020204030204"/>
            </a:endParaRPr>
          </a:p>
        </p:txBody>
      </p:sp>
      <p:sp>
        <p:nvSpPr>
          <p:cNvPr id="7" name="textruta 6">
            <a:extLst>
              <a:ext uri="{FF2B5EF4-FFF2-40B4-BE49-F238E27FC236}">
                <a16:creationId xmlns:a16="http://schemas.microsoft.com/office/drawing/2014/main" id="{D4B6F019-A83B-9E8B-A835-3718A3E2EFCD}"/>
              </a:ext>
            </a:extLst>
          </p:cNvPr>
          <p:cNvSpPr txBox="1"/>
          <p:nvPr/>
        </p:nvSpPr>
        <p:spPr>
          <a:xfrm>
            <a:off x="348711" y="1481670"/>
            <a:ext cx="4688595" cy="37856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dirty="0">
                <a:cs typeface="Helvetica"/>
              </a:rPr>
              <a:t>Fika och </a:t>
            </a:r>
            <a:r>
              <a:rPr lang="en-US" sz="2400" b="1" dirty="0" err="1">
                <a:cs typeface="Helvetica"/>
              </a:rPr>
              <a:t>lära</a:t>
            </a:r>
            <a:r>
              <a:rPr lang="en-US" sz="2400" b="1" dirty="0">
                <a:cs typeface="Helvetica"/>
              </a:rPr>
              <a:t> </a:t>
            </a:r>
            <a:r>
              <a:rPr lang="en-US" sz="2400" b="1" dirty="0" err="1">
                <a:cs typeface="Helvetica"/>
              </a:rPr>
              <a:t>känna</a:t>
            </a:r>
            <a:r>
              <a:rPr lang="en-US" sz="2400" b="1" dirty="0">
                <a:cs typeface="Helvetica"/>
              </a:rPr>
              <a:t> </a:t>
            </a:r>
            <a:r>
              <a:rPr lang="en-US" sz="2400" b="1" dirty="0" err="1">
                <a:cs typeface="Helvetica"/>
              </a:rPr>
              <a:t>varandra</a:t>
            </a:r>
            <a:endParaRPr lang="sv-SE" sz="2400" dirty="0">
              <a:ea typeface="Calibri" panose="020F0502020204030204"/>
              <a:cs typeface="Calibri" panose="020F0502020204030204"/>
            </a:endParaRPr>
          </a:p>
          <a:p>
            <a:pPr marL="457200" indent="-457200">
              <a:buFont typeface="Arial"/>
              <a:buChar char="•"/>
            </a:pPr>
            <a:r>
              <a:rPr lang="en-US" sz="2400" dirty="0">
                <a:cs typeface="Helvetica"/>
              </a:rPr>
              <a:t>“Det </a:t>
            </a:r>
            <a:r>
              <a:rPr lang="en-US" sz="2400" dirty="0" err="1">
                <a:cs typeface="Helvetica"/>
              </a:rPr>
              <a:t>här</a:t>
            </a:r>
            <a:r>
              <a:rPr lang="en-US" sz="2400" dirty="0">
                <a:cs typeface="Helvetica"/>
              </a:rPr>
              <a:t> </a:t>
            </a:r>
            <a:r>
              <a:rPr lang="en-US" sz="2400" dirty="0" err="1">
                <a:cs typeface="Helvetica"/>
              </a:rPr>
              <a:t>är</a:t>
            </a:r>
            <a:r>
              <a:rPr lang="en-US" sz="2400" dirty="0">
                <a:cs typeface="Helvetica"/>
              </a:rPr>
              <a:t> jag och jag </a:t>
            </a:r>
            <a:r>
              <a:rPr lang="en-US" sz="2400" dirty="0" err="1">
                <a:cs typeface="Helvetica"/>
              </a:rPr>
              <a:t>kommer</a:t>
            </a:r>
            <a:r>
              <a:rPr lang="en-US" sz="2400" dirty="0">
                <a:cs typeface="Helvetica"/>
              </a:rPr>
              <a:t> </a:t>
            </a:r>
            <a:r>
              <a:rPr lang="en-US" sz="2400" dirty="0" err="1">
                <a:cs typeface="Helvetica"/>
              </a:rPr>
              <a:t>från</a:t>
            </a:r>
            <a:r>
              <a:rPr lang="en-US" sz="2400" dirty="0">
                <a:cs typeface="Helvetica"/>
              </a:rPr>
              <a:t> den </a:t>
            </a:r>
            <a:r>
              <a:rPr lang="en-US" sz="2400" dirty="0" err="1">
                <a:cs typeface="Helvetica"/>
              </a:rPr>
              <a:t>här</a:t>
            </a:r>
            <a:r>
              <a:rPr lang="en-US" sz="2400" dirty="0">
                <a:cs typeface="Helvetica"/>
              </a:rPr>
              <a:t> </a:t>
            </a:r>
            <a:r>
              <a:rPr lang="en-US" sz="2400" dirty="0" err="1">
                <a:cs typeface="Helvetica"/>
              </a:rPr>
              <a:t>organisationen</a:t>
            </a:r>
            <a:r>
              <a:rPr lang="en-US" sz="2400" dirty="0">
                <a:cs typeface="Helvetica"/>
              </a:rPr>
              <a:t>…”</a:t>
            </a:r>
          </a:p>
          <a:p>
            <a:pPr marL="457200" indent="-457200">
              <a:buFont typeface="Arial"/>
              <a:buChar char="•"/>
            </a:pPr>
            <a:endParaRPr lang="sv-SE" sz="2400" dirty="0">
              <a:ea typeface="Calibri" panose="020F0502020204030204"/>
              <a:cs typeface="Calibri" panose="020F0502020204030204"/>
            </a:endParaRPr>
          </a:p>
          <a:p>
            <a:pPr marL="457200" indent="-457200">
              <a:buFont typeface="Arial"/>
              <a:buChar char="•"/>
            </a:pPr>
            <a:r>
              <a:rPr lang="en-US" sz="2400" dirty="0">
                <a:cs typeface="Helvetica"/>
              </a:rPr>
              <a:t>“Jag </a:t>
            </a:r>
            <a:r>
              <a:rPr lang="en-US" sz="2400" dirty="0" err="1">
                <a:cs typeface="Helvetica"/>
              </a:rPr>
              <a:t>vill</a:t>
            </a:r>
            <a:r>
              <a:rPr lang="en-US" sz="2400" dirty="0">
                <a:cs typeface="Helvetica"/>
              </a:rPr>
              <a:t> </a:t>
            </a:r>
            <a:r>
              <a:rPr lang="en-US" sz="2400" dirty="0" err="1">
                <a:cs typeface="Helvetica"/>
              </a:rPr>
              <a:t>vara</a:t>
            </a:r>
            <a:r>
              <a:rPr lang="en-US" sz="2400" dirty="0">
                <a:cs typeface="Helvetica"/>
              </a:rPr>
              <a:t> med </a:t>
            </a:r>
            <a:r>
              <a:rPr lang="en-US" sz="2400" dirty="0" err="1">
                <a:cs typeface="Helvetica"/>
              </a:rPr>
              <a:t>i</a:t>
            </a:r>
            <a:r>
              <a:rPr lang="en-US" sz="2400" dirty="0">
                <a:cs typeface="Helvetica"/>
              </a:rPr>
              <a:t> det </a:t>
            </a:r>
            <a:r>
              <a:rPr lang="en-US" sz="2400" dirty="0" err="1">
                <a:cs typeface="Helvetica"/>
              </a:rPr>
              <a:t>här</a:t>
            </a:r>
            <a:r>
              <a:rPr lang="en-US" sz="2400" dirty="0">
                <a:cs typeface="Helvetica"/>
              </a:rPr>
              <a:t> </a:t>
            </a:r>
            <a:r>
              <a:rPr lang="en-US" sz="2400" dirty="0" err="1">
                <a:cs typeface="Helvetica"/>
              </a:rPr>
              <a:t>projektet</a:t>
            </a:r>
            <a:r>
              <a:rPr lang="en-US" sz="2400" dirty="0">
                <a:cs typeface="Helvetica"/>
              </a:rPr>
              <a:t> </a:t>
            </a:r>
            <a:r>
              <a:rPr lang="en-US" sz="2400" dirty="0" err="1">
                <a:cs typeface="Helvetica"/>
              </a:rPr>
              <a:t>eftersom</a:t>
            </a:r>
            <a:r>
              <a:rPr lang="en-US" sz="2400">
                <a:cs typeface="Helvetica"/>
              </a:rPr>
              <a:t>…”</a:t>
            </a:r>
            <a:endParaRPr lang="en-US" sz="2400" dirty="0">
              <a:cs typeface="Helvetica"/>
            </a:endParaRPr>
          </a:p>
          <a:p>
            <a:pPr marL="457200" indent="-457200">
              <a:buFont typeface="Arial"/>
              <a:buChar char="•"/>
            </a:pPr>
            <a:endParaRPr lang="sv-SE" sz="2400" dirty="0">
              <a:ea typeface="Calibri" panose="020F0502020204030204"/>
              <a:cs typeface="Calibri" panose="020F0502020204030204"/>
            </a:endParaRPr>
          </a:p>
          <a:p>
            <a:pPr marL="457200" indent="-457200">
              <a:buFont typeface="Arial"/>
              <a:buChar char="•"/>
            </a:pPr>
            <a:r>
              <a:rPr lang="sv-SE" sz="2400" dirty="0">
                <a:cs typeface="Helvetica"/>
              </a:rPr>
              <a:t>Hur skulle dina kollegor eller vänner beskriva dig när du inte är i rummet</a:t>
            </a:r>
            <a:r>
              <a:rPr lang="en-US" sz="2400" dirty="0">
                <a:cs typeface="Helvetica"/>
              </a:rPr>
              <a:t>?</a:t>
            </a:r>
            <a:endParaRPr lang="sv-SE" sz="2400" dirty="0">
              <a:ea typeface="Calibri" panose="020F0502020204030204"/>
              <a:cs typeface="Calibri" panose="020F0502020204030204"/>
            </a:endParaRPr>
          </a:p>
        </p:txBody>
      </p:sp>
      <p:pic>
        <p:nvPicPr>
          <p:cNvPr id="6" name="Bildobjekt 5">
            <a:extLst>
              <a:ext uri="{FF2B5EF4-FFF2-40B4-BE49-F238E27FC236}">
                <a16:creationId xmlns:a16="http://schemas.microsoft.com/office/drawing/2014/main" id="{4D4A19AC-DBB8-9517-6CC0-4AF40453145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8711" y="5568133"/>
            <a:ext cx="961105" cy="1079973"/>
          </a:xfrm>
          <a:prstGeom prst="rect">
            <a:avLst/>
          </a:prstGeom>
        </p:spPr>
      </p:pic>
      <p:pic>
        <p:nvPicPr>
          <p:cNvPr id="9" name="Bildobjekt 8">
            <a:extLst>
              <a:ext uri="{FF2B5EF4-FFF2-40B4-BE49-F238E27FC236}">
                <a16:creationId xmlns:a16="http://schemas.microsoft.com/office/drawing/2014/main" id="{0F564E04-49A2-7E0E-B9BB-682EB8E471F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52042" y="4418937"/>
            <a:ext cx="2176461" cy="2142501"/>
          </a:xfrm>
          <a:prstGeom prst="rect">
            <a:avLst/>
          </a:prstGeom>
        </p:spPr>
      </p:pic>
      <p:sp>
        <p:nvSpPr>
          <p:cNvPr id="12" name="textruta 11">
            <a:extLst>
              <a:ext uri="{FF2B5EF4-FFF2-40B4-BE49-F238E27FC236}">
                <a16:creationId xmlns:a16="http://schemas.microsoft.com/office/drawing/2014/main" id="{E34ED455-0EAD-09D6-CB96-0C6FED014E94}"/>
              </a:ext>
            </a:extLst>
          </p:cNvPr>
          <p:cNvSpPr txBox="1"/>
          <p:nvPr/>
        </p:nvSpPr>
        <p:spPr>
          <a:xfrm>
            <a:off x="2247413" y="4915724"/>
            <a:ext cx="7259594" cy="1200329"/>
          </a:xfrm>
          <a:prstGeom prst="rect">
            <a:avLst/>
          </a:prstGeom>
          <a:noFill/>
        </p:spPr>
        <p:txBody>
          <a:bodyPr wrap="square">
            <a:spAutoFit/>
          </a:bodyPr>
          <a:lstStyle/>
          <a:p>
            <a:pPr algn="ctr"/>
            <a:r>
              <a:rPr lang="sv-SE" sz="2400" b="1" dirty="0">
                <a:cs typeface="Helvetica"/>
              </a:rPr>
              <a:t>Tids-</a:t>
            </a:r>
          </a:p>
          <a:p>
            <a:pPr algn="ctr"/>
            <a:r>
              <a:rPr lang="sv-SE" sz="2400" b="1" dirty="0">
                <a:cs typeface="Helvetica"/>
              </a:rPr>
              <a:t>åtgång:</a:t>
            </a:r>
          </a:p>
          <a:p>
            <a:pPr algn="ctr"/>
            <a:r>
              <a:rPr lang="sv-SE" sz="2400" b="1" dirty="0">
                <a:cs typeface="Helvetica"/>
              </a:rPr>
              <a:t>ca 15 min</a:t>
            </a:r>
            <a:endParaRPr lang="sv-SE" b="1" dirty="0"/>
          </a:p>
        </p:txBody>
      </p:sp>
    </p:spTree>
    <p:extLst>
      <p:ext uri="{BB962C8B-B14F-4D97-AF65-F5344CB8AC3E}">
        <p14:creationId xmlns:p14="http://schemas.microsoft.com/office/powerpoint/2010/main" val="3142532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Indexeratklart xmlns="c17aedd2-9000-44dc-8f28-a2e47ed4f960">true</Indexeratklart>
    <lcf76f155ced4ddcb4097134ff3c332f xmlns="c17aedd2-9000-44dc-8f28-a2e47ed4f960">
      <Terms xmlns="http://schemas.microsoft.com/office/infopath/2007/PartnerControls"/>
    </lcf76f155ced4ddcb4097134ff3c332f>
    <TaxCatchAll xmlns="8d9549ae-8c53-4f26-848a-396b1d98d6e0"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E4119346F40EF540AE184579CDC2C2B6" ma:contentTypeVersion="15" ma:contentTypeDescription="Skapa ett nytt dokument." ma:contentTypeScope="" ma:versionID="bfb0b0d4356a77c26a6474a0b5564a03">
  <xsd:schema xmlns:xsd="http://www.w3.org/2001/XMLSchema" xmlns:xs="http://www.w3.org/2001/XMLSchema" xmlns:p="http://schemas.microsoft.com/office/2006/metadata/properties" xmlns:ns2="c17aedd2-9000-44dc-8f28-a2e47ed4f960" xmlns:ns3="8d9549ae-8c53-4f26-848a-396b1d98d6e0" targetNamespace="http://schemas.microsoft.com/office/2006/metadata/properties" ma:root="true" ma:fieldsID="0ea062123eece8917025c75aafa27633" ns2:_="" ns3:_="">
    <xsd:import namespace="c17aedd2-9000-44dc-8f28-a2e47ed4f960"/>
    <xsd:import namespace="8d9549ae-8c53-4f26-848a-396b1d98d6e0"/>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GenerationTime" minOccurs="0"/>
                <xsd:element ref="ns2:MediaServiceEventHashCode"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LengthInSeconds" minOccurs="0"/>
                <xsd:element ref="ns2:Indexeratklar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17aedd2-9000-44dc-8f28-a2e47ed4f96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SearchProperties" ma:index="15" nillable="true" ma:displayName="MediaServiceSearchProperties" ma:hidden="true" ma:internalName="MediaServiceSearchProperties" ma:readOnly="true">
      <xsd:simpleType>
        <xsd:restriction base="dms:Note"/>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lcf76f155ced4ddcb4097134ff3c332f" ma:index="18" nillable="true" ma:taxonomy="true" ma:internalName="lcf76f155ced4ddcb4097134ff3c332f" ma:taxonomyFieldName="MediaServiceImageTags" ma:displayName="Bildmarkeringar" ma:readOnly="false" ma:fieldId="{5cf76f15-5ced-4ddc-b409-7134ff3c332f}" ma:taxonomyMulti="true" ma:sspId="f56b5669-8d4c-4328-81e7-31ab7de9bcba"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LengthInSeconds" ma:index="21" nillable="true" ma:displayName="MediaLengthInSeconds" ma:hidden="true" ma:internalName="MediaLengthInSeconds" ma:readOnly="true">
      <xsd:simpleType>
        <xsd:restriction base="dms:Unknown"/>
      </xsd:simpleType>
    </xsd:element>
    <xsd:element name="Indexeratklart" ma:index="22" nillable="true" ma:displayName="Indexerat klart" ma:default="1" ma:format="Dropdown" ma:internalName="Indexeratklart">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8d9549ae-8c53-4f26-848a-396b1d98d6e0" elementFormDefault="qualified">
    <xsd:import namespace="http://schemas.microsoft.com/office/2006/documentManagement/types"/>
    <xsd:import namespace="http://schemas.microsoft.com/office/infopath/2007/PartnerControls"/>
    <xsd:element name="SharedWithUsers" ma:index="11"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Delat med information" ma:internalName="SharedWithDetails" ma:readOnly="true">
      <xsd:simpleType>
        <xsd:restriction base="dms:Note">
          <xsd:maxLength value="255"/>
        </xsd:restriction>
      </xsd:simpleType>
    </xsd:element>
    <xsd:element name="TaxCatchAll" ma:index="19" nillable="true" ma:displayName="Taxonomy Catch All Column" ma:hidden="true" ma:list="{58139e4b-857e-44c5-b0ed-a145a98c0d31}" ma:internalName="TaxCatchAll" ma:showField="CatchAllData" ma:web="8d9549ae-8c53-4f26-848a-396b1d98d6e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D50AAED-01C9-4C06-BE00-C7486C06C442}">
  <ds:schemaRefs>
    <ds:schemaRef ds:uri="http://www.w3.org/XML/1998/namespace"/>
    <ds:schemaRef ds:uri="http://schemas.microsoft.com/office/2006/metadata/properties"/>
    <ds:schemaRef ds:uri="http://purl.org/dc/elements/1.1/"/>
    <ds:schemaRef ds:uri="c17aedd2-9000-44dc-8f28-a2e47ed4f960"/>
    <ds:schemaRef ds:uri="http://purl.org/dc/terms/"/>
    <ds:schemaRef ds:uri="http://schemas.microsoft.com/office/2006/documentManagement/types"/>
    <ds:schemaRef ds:uri="http://schemas.microsoft.com/office/infopath/2007/PartnerControls"/>
    <ds:schemaRef ds:uri="http://schemas.openxmlformats.org/package/2006/metadata/core-properties"/>
    <ds:schemaRef ds:uri="8d9549ae-8c53-4f26-848a-396b1d98d6e0"/>
    <ds:schemaRef ds:uri="http://purl.org/dc/dcmitype/"/>
  </ds:schemaRefs>
</ds:datastoreItem>
</file>

<file path=customXml/itemProps2.xml><?xml version="1.0" encoding="utf-8"?>
<ds:datastoreItem xmlns:ds="http://schemas.openxmlformats.org/officeDocument/2006/customXml" ds:itemID="{92647713-90A3-4FC1-97C1-C03A52EBEFE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17aedd2-9000-44dc-8f28-a2e47ed4f960"/>
    <ds:schemaRef ds:uri="8d9549ae-8c53-4f26-848a-396b1d98d6e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8F04110-400F-4269-B149-66489984EDF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115</TotalTime>
  <Words>198</Words>
  <Application>Microsoft Office PowerPoint</Application>
  <PresentationFormat>Bredbild</PresentationFormat>
  <Paragraphs>18</Paragraphs>
  <Slides>1</Slides>
  <Notes>1</Notes>
  <HiddenSlides>0</HiddenSlides>
  <MMClips>0</MMClips>
  <ScaleCrop>false</ScaleCrop>
  <HeadingPairs>
    <vt:vector size="6" baseType="variant">
      <vt:variant>
        <vt:lpstr>Använt teckensnitt</vt:lpstr>
      </vt:variant>
      <vt:variant>
        <vt:i4>6</vt:i4>
      </vt:variant>
      <vt:variant>
        <vt:lpstr>Tema</vt:lpstr>
      </vt:variant>
      <vt:variant>
        <vt:i4>1</vt:i4>
      </vt:variant>
      <vt:variant>
        <vt:lpstr>Bildrubriker</vt:lpstr>
      </vt:variant>
      <vt:variant>
        <vt:i4>1</vt:i4>
      </vt:variant>
    </vt:vector>
  </HeadingPairs>
  <TitlesOfParts>
    <vt:vector size="8" baseType="lpstr">
      <vt:lpstr>Aptos</vt:lpstr>
      <vt:lpstr>Aptos Display</vt:lpstr>
      <vt:lpstr>Arial</vt:lpstr>
      <vt:lpstr>Calibri</vt:lpstr>
      <vt:lpstr>Helvetica</vt:lpstr>
      <vt:lpstr>Segoe UI</vt:lpstr>
      <vt:lpstr>Office-tema</vt:lpstr>
      <vt:lpstr>PowerPoint-presentation</vt:lpstr>
    </vt:vector>
  </TitlesOfParts>
  <Company>Haninge Kommun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Sara Cederbom</dc:creator>
  <cp:lastModifiedBy>Maria Flink</cp:lastModifiedBy>
  <cp:revision>4</cp:revision>
  <dcterms:created xsi:type="dcterms:W3CDTF">2026-06-22T07:23:30Z</dcterms:created>
  <dcterms:modified xsi:type="dcterms:W3CDTF">2026-08-24T07:46:56Z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0x010100E4119346F40EF540AE184579CDC2C2B6</vt:lpwstr>
  </property>
  <property fmtid="{D5CDD505-2E9C-101B-9397-08002B2CF9AE}" pid="3" name="MediaServiceImageTags">
    <vt:lpwstr/>
  </property>
</Properties>
</file>