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85"/>
  </p:notesMasterIdLst>
  <p:sldIdLst>
    <p:sldId id="1287" r:id="rId5"/>
    <p:sldId id="1286" r:id="rId6"/>
    <p:sldId id="344" r:id="rId7"/>
    <p:sldId id="1353" r:id="rId8"/>
    <p:sldId id="267" r:id="rId9"/>
    <p:sldId id="345" r:id="rId10"/>
    <p:sldId id="1343" r:id="rId11"/>
    <p:sldId id="347" r:id="rId12"/>
    <p:sldId id="284" r:id="rId13"/>
    <p:sldId id="290" r:id="rId14"/>
    <p:sldId id="340" r:id="rId15"/>
    <p:sldId id="348" r:id="rId16"/>
    <p:sldId id="262" r:id="rId17"/>
    <p:sldId id="292" r:id="rId18"/>
    <p:sldId id="258" r:id="rId19"/>
    <p:sldId id="265" r:id="rId20"/>
    <p:sldId id="349" r:id="rId21"/>
    <p:sldId id="350" r:id="rId22"/>
    <p:sldId id="1284" r:id="rId23"/>
    <p:sldId id="1285" r:id="rId24"/>
    <p:sldId id="1288" r:id="rId25"/>
    <p:sldId id="1336" r:id="rId26"/>
    <p:sldId id="1354" r:id="rId27"/>
    <p:sldId id="1289" r:id="rId28"/>
    <p:sldId id="269" r:id="rId29"/>
    <p:sldId id="1275" r:id="rId30"/>
    <p:sldId id="1064" r:id="rId31"/>
    <p:sldId id="1281" r:id="rId32"/>
    <p:sldId id="1293" r:id="rId33"/>
    <p:sldId id="299" r:id="rId34"/>
    <p:sldId id="1295" r:id="rId35"/>
    <p:sldId id="297" r:id="rId36"/>
    <p:sldId id="1294" r:id="rId37"/>
    <p:sldId id="1283" r:id="rId38"/>
    <p:sldId id="1337" r:id="rId39"/>
    <p:sldId id="1297" r:id="rId40"/>
    <p:sldId id="1298" r:id="rId41"/>
    <p:sldId id="1299" r:id="rId42"/>
    <p:sldId id="1274" r:id="rId43"/>
    <p:sldId id="1338" r:id="rId44"/>
    <p:sldId id="1355" r:id="rId45"/>
    <p:sldId id="1261" r:id="rId46"/>
    <p:sldId id="1305" r:id="rId47"/>
    <p:sldId id="1347" r:id="rId48"/>
    <p:sldId id="1306" r:id="rId49"/>
    <p:sldId id="1344" r:id="rId50"/>
    <p:sldId id="1308" r:id="rId51"/>
    <p:sldId id="1348" r:id="rId52"/>
    <p:sldId id="1309" r:id="rId53"/>
    <p:sldId id="1255" r:id="rId54"/>
    <p:sldId id="1310" r:id="rId55"/>
    <p:sldId id="1339" r:id="rId56"/>
    <p:sldId id="1312" r:id="rId57"/>
    <p:sldId id="1313" r:id="rId58"/>
    <p:sldId id="1314" r:id="rId59"/>
    <p:sldId id="1345" r:id="rId60"/>
    <p:sldId id="1340" r:id="rId61"/>
    <p:sldId id="1356" r:id="rId62"/>
    <p:sldId id="1333" r:id="rId63"/>
    <p:sldId id="1318" r:id="rId64"/>
    <p:sldId id="1352" r:id="rId65"/>
    <p:sldId id="1319" r:id="rId66"/>
    <p:sldId id="1320" r:id="rId67"/>
    <p:sldId id="1321" r:id="rId68"/>
    <p:sldId id="1341" r:id="rId69"/>
    <p:sldId id="1323" r:id="rId70"/>
    <p:sldId id="1324" r:id="rId71"/>
    <p:sldId id="1325" r:id="rId72"/>
    <p:sldId id="1346" r:id="rId73"/>
    <p:sldId id="1342" r:id="rId74"/>
    <p:sldId id="1357" r:id="rId75"/>
    <p:sldId id="1334" r:id="rId76"/>
    <p:sldId id="1328" r:id="rId77"/>
    <p:sldId id="1350" r:id="rId78"/>
    <p:sldId id="1329" r:id="rId79"/>
    <p:sldId id="1332" r:id="rId80"/>
    <p:sldId id="1351" r:id="rId81"/>
    <p:sldId id="1331" r:id="rId82"/>
    <p:sldId id="1266" r:id="rId83"/>
    <p:sldId id="1335" r:id="rId84"/>
  </p:sldIdLst>
  <p:sldSz cx="12192000" cy="6858000"/>
  <p:notesSz cx="6858000" cy="9144000"/>
  <p:embeddedFontLst>
    <p:embeddedFont>
      <p:font typeface="Comic Sans MS" panose="030F0702030302020204" pitchFamily="66" charset="0"/>
      <p:regular r:id="rId86"/>
      <p:bold r:id="rId87"/>
      <p:italic r:id="rId88"/>
      <p:boldItalic r:id="rId89"/>
    </p:embeddedFont>
    <p:embeddedFont>
      <p:font typeface="Helvetica" panose="020B0604020202020204" pitchFamily="34" charset="0"/>
      <p:regular r:id="rId90"/>
      <p:bold r:id="rId91"/>
      <p:italic r:id="rId92"/>
      <p:boldItalic r:id="rId93"/>
    </p:embeddedFont>
    <p:embeddedFont>
      <p:font typeface="Open Sans" panose="020B0606030504020204" pitchFamily="34" charset="0"/>
      <p:regular r:id="rId94"/>
      <p:bold r:id="rId95"/>
      <p:italic r:id="rId96"/>
      <p:boldItalic r:id="rId97"/>
    </p:embeddedFont>
    <p:embeddedFont>
      <p:font typeface="Segoe UI" panose="020B0502040204020203" pitchFamily="34" charset="0"/>
      <p:regular r:id="rId98"/>
      <p:bold r:id="rId99"/>
      <p:italic r:id="rId100"/>
      <p:boldItalic r:id="rId101"/>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5C8635-2A64-0775-3439-971F4825BDF8}" name="Maria Flink" initials="MF" userId="S::maria.flink@regionstockholm.se::c2d41a4b-352f-4c3e-9d5e-762c32b02a88" providerId="AD"/>
  <p188:author id="{0D1CE2B6-B3DF-3C1D-C13F-BF7C4D958F26}" name="Emma Granström" initials="EG" userId="S::emma.granstrom@regionstockholm.se::a5d54f56-cefa-485f-999b-4aaa35a72a41" providerId="AD"/>
  <p188:author id="{9C8C16C3-3F7C-3444-8A3A-DE8B9475D3EA}" name="Sara Cederbom" initials="SC" userId="S::sara.cederbom@nestorfou.se::9b2cee5e-13a1-4476-87fc-b3cea93a33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D3E2F3-AB63-46DF-B6A7-72A5DAD40568}" v="4" dt="2026-10-19T10:13:51.566"/>
  </p1510:revLst>
</p1510:revInfo>
</file>

<file path=ppt/tableStyles.xml><?xml version="1.0" encoding="utf-8"?>
<a:tblStyleLst xmlns:a="http://schemas.openxmlformats.org/drawingml/2006/main" def="{5C22544A-7EE6-4342-B048-85BDC9FD1C3A}">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368" autoAdjust="0"/>
  </p:normalViewPr>
  <p:slideViewPr>
    <p:cSldViewPr snapToGrid="0">
      <p:cViewPr varScale="1">
        <p:scale>
          <a:sx n="75" d="100"/>
          <a:sy n="75" d="100"/>
        </p:scale>
        <p:origin x="183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font" Target="fonts/font4.fntdata"/><Relationship Id="rId16" Type="http://schemas.openxmlformats.org/officeDocument/2006/relationships/slide" Target="slides/slide12.xml"/><Relationship Id="rId107" Type="http://schemas.microsoft.com/office/2018/10/relationships/authors" Target="author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presProps" Target="presProps.xml"/><Relationship Id="rId5" Type="http://schemas.openxmlformats.org/officeDocument/2006/relationships/slide" Target="slides/slide1.xml"/><Relationship Id="rId90" Type="http://schemas.openxmlformats.org/officeDocument/2006/relationships/font" Target="fonts/font5.fntdata"/><Relationship Id="rId95" Type="http://schemas.openxmlformats.org/officeDocument/2006/relationships/font" Target="fonts/font10.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notesMaster" Target="notesMasters/notesMaster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font" Target="fonts/font3.fntdata"/><Relationship Id="rId91" Type="http://schemas.openxmlformats.org/officeDocument/2006/relationships/font" Target="fonts/font6.fntdata"/><Relationship Id="rId96"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font" Target="fonts/font1.fntdata"/><Relationship Id="rId94" Type="http://schemas.openxmlformats.org/officeDocument/2006/relationships/font" Target="fonts/font9.fntdata"/><Relationship Id="rId99" Type="http://schemas.openxmlformats.org/officeDocument/2006/relationships/font" Target="fonts/font14.fntdata"/><Relationship Id="rId101" Type="http://schemas.openxmlformats.org/officeDocument/2006/relationships/font" Target="fonts/font16.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12.fntdata"/><Relationship Id="rId104"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7.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2.fntdata"/><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15.fntdata"/><Relationship Id="rId105"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8.fntdata"/><Relationship Id="rId98" Type="http://schemas.openxmlformats.org/officeDocument/2006/relationships/font" Target="fonts/font13.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Identifiera gemensamma problem</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pPr>
            <a:buFont typeface="Arial" panose="020B0604020202020204" pitchFamily="34" charset="0"/>
            <a:buChar char="•"/>
          </a:pPr>
          <a:r>
            <a:rPr lang="sv-SE"/>
            <a:t>Prioritera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2818AA5-9AF7-4400-9206-54777184C5F4}">
      <dgm:prSet phldrT="[Text]" phldr="0"/>
      <dgm:spPr/>
      <dgm:t>
        <a:bodyPr/>
        <a:lstStyle/>
        <a:p>
          <a:r>
            <a:rPr lang="sv-SE"/>
            <a:t>Workshop 4</a:t>
          </a:r>
        </a:p>
      </dgm:t>
    </dgm:pt>
    <dgm:pt modelId="{F3FDBF6A-9DE4-443B-A015-3DB3811BA93E}" type="parTrans" cxnId="{D5BB14A4-0388-4409-95AF-C2E6551C25BD}">
      <dgm:prSet/>
      <dgm:spPr/>
      <dgm:t>
        <a:bodyPr/>
        <a:lstStyle/>
        <a:p>
          <a:endParaRPr lang="sv-SE"/>
        </a:p>
      </dgm:t>
    </dgm:pt>
    <dgm:pt modelId="{8981738A-BB0D-4FCE-9915-EED91DFA1B4E}" type="sibTrans" cxnId="{D5BB14A4-0388-4409-95AF-C2E6551C25BD}">
      <dgm:prSet/>
      <dgm:spPr/>
      <dgm:t>
        <a:bodyPr/>
        <a:lstStyle/>
        <a:p>
          <a:endParaRPr lang="sv-SE"/>
        </a:p>
      </dgm:t>
    </dgm:pt>
    <dgm:pt modelId="{1F055C15-BC7B-4798-AF59-9C4E0602B4EA}">
      <dgm:prSet phldrT="[Text]" phldr="0"/>
      <dgm:spPr/>
      <dgm:t>
        <a:bodyPr/>
        <a:lstStyle/>
        <a:p>
          <a:r>
            <a:rPr lang="sv-SE"/>
            <a:t>Workshop 5</a:t>
          </a:r>
        </a:p>
      </dgm:t>
    </dgm:pt>
    <dgm:pt modelId="{E55B0D11-7BDC-4B60-9373-A3D3D3994DCC}" type="parTrans" cxnId="{FB5572D0-AEEA-4491-A3DF-512B0A2BEEDC}">
      <dgm:prSet/>
      <dgm:spPr/>
      <dgm:t>
        <a:bodyPr/>
        <a:lstStyle/>
        <a:p>
          <a:endParaRPr lang="sv-SE"/>
        </a:p>
      </dgm:t>
    </dgm:pt>
    <dgm:pt modelId="{BAC07AC3-1887-4E6D-95EF-706100B34F9C}" type="sibTrans" cxnId="{FB5572D0-AEEA-4491-A3DF-512B0A2BEEDC}">
      <dgm:prSet/>
      <dgm:spPr/>
      <dgm:t>
        <a:bodyPr/>
        <a:lstStyle/>
        <a:p>
          <a:endParaRPr lang="sv-SE"/>
        </a:p>
      </dgm:t>
    </dgm:pt>
    <dgm:pt modelId="{228BF692-8502-4FF5-9C74-CB7CD4955AA9}">
      <dgm:prSet/>
      <dgm:spPr/>
      <dgm:t>
        <a:bodyPr/>
        <a:lstStyle/>
        <a:p>
          <a:r>
            <a:rPr lang="sv-SE"/>
            <a:t>Synliggöra olika perspektiv </a:t>
          </a:r>
        </a:p>
      </dgm:t>
    </dgm:pt>
    <dgm:pt modelId="{76FAE096-93E9-4F2A-B551-4EFB4585718F}" type="parTrans" cxnId="{45FC44C0-A189-4CDB-AF7D-285D8314705C}">
      <dgm:prSet/>
      <dgm:spPr/>
      <dgm:t>
        <a:bodyPr/>
        <a:lstStyle/>
        <a:p>
          <a:endParaRPr lang="sv-SE"/>
        </a:p>
      </dgm:t>
    </dgm:pt>
    <dgm:pt modelId="{2680B4FC-7CDC-45D9-B9F6-6FB62EC689C2}" type="sibTrans" cxnId="{45FC44C0-A189-4CDB-AF7D-285D8314705C}">
      <dgm:prSet/>
      <dgm:spPr/>
      <dgm:t>
        <a:bodyPr/>
        <a:lstStyle/>
        <a:p>
          <a:endParaRPr lang="sv-SE"/>
        </a:p>
      </dgm:t>
    </dgm:pt>
    <dgm:pt modelId="{8DD2B245-BE38-45CC-8914-F5179301B439}">
      <dgm:prSet phldrT="[Text]"/>
      <dgm:spPr/>
      <dgm:t>
        <a:bodyPr/>
        <a:lstStyle/>
        <a:p>
          <a:r>
            <a:rPr lang="sv-SE"/>
            <a:t>Prioritera problem</a:t>
          </a:r>
        </a:p>
      </dgm:t>
    </dgm:pt>
    <dgm:pt modelId="{8C7BEB40-89BF-42FC-9D66-0290DEC78B93}" type="parTrans" cxnId="{196A447A-7D49-475C-9248-44C2E4879997}">
      <dgm:prSet/>
      <dgm:spPr/>
      <dgm:t>
        <a:bodyPr/>
        <a:lstStyle/>
        <a:p>
          <a:endParaRPr lang="sv-SE"/>
        </a:p>
      </dgm:t>
    </dgm:pt>
    <dgm:pt modelId="{EC32533A-311A-408A-BB78-65C9653B9612}" type="sibTrans" cxnId="{196A447A-7D49-475C-9248-44C2E4879997}">
      <dgm:prSet/>
      <dgm:spPr/>
      <dgm:t>
        <a:bodyPr/>
        <a:lstStyle/>
        <a:p>
          <a:endParaRPr lang="sv-SE"/>
        </a:p>
      </dgm:t>
    </dgm:pt>
    <dgm:pt modelId="{C64F7CD4-D0DB-4A40-8949-19ADA1275182}">
      <dgm:prSet phldrT="[Text]"/>
      <dgm:spPr/>
      <dgm:t>
        <a:bodyPr/>
        <a:lstStyle/>
        <a:p>
          <a:pPr>
            <a:buFont typeface="Arial" panose="020B0604020202020204" pitchFamily="34" charset="0"/>
            <a:buChar char="•"/>
          </a:pPr>
          <a:r>
            <a:rPr lang="sv-SE"/>
            <a:t>Skapa idéer om lösningar </a:t>
          </a:r>
        </a:p>
      </dgm:t>
    </dgm:pt>
    <dgm:pt modelId="{5331677F-19DE-4023-88D0-6E2D00E2C15A}" type="parTrans" cxnId="{739D1BF8-DDE4-4320-B1AE-90AABA354246}">
      <dgm:prSet/>
      <dgm:spPr/>
      <dgm:t>
        <a:bodyPr/>
        <a:lstStyle/>
        <a:p>
          <a:endParaRPr lang="sv-SE"/>
        </a:p>
      </dgm:t>
    </dgm:pt>
    <dgm:pt modelId="{E98DC53C-47A1-45D0-9526-8B1B42CEA38C}" type="sibTrans" cxnId="{739D1BF8-DDE4-4320-B1AE-90AABA354246}">
      <dgm:prSet/>
      <dgm:spPr/>
      <dgm:t>
        <a:bodyPr/>
        <a:lstStyle/>
        <a:p>
          <a:endParaRPr lang="sv-SE"/>
        </a:p>
      </dgm:t>
    </dgm:pt>
    <dgm:pt modelId="{5E899FFD-1685-4388-A49E-10424D73AB45}">
      <dgm:prSet phldrT="[Text]"/>
      <dgm:spPr/>
      <dgm:t>
        <a:bodyPr/>
        <a:lstStyle/>
        <a:p>
          <a:pPr>
            <a:buFont typeface="Arial" panose="020B0604020202020204" pitchFamily="34" charset="0"/>
            <a:buChar char="•"/>
          </a:pPr>
          <a:r>
            <a:rPr lang="sv-SE"/>
            <a:t>Börja konkretisera lösningar</a:t>
          </a:r>
        </a:p>
      </dgm:t>
    </dgm:pt>
    <dgm:pt modelId="{86FB9AB8-7A64-48BC-91F3-272712844247}" type="parTrans" cxnId="{C213069A-ECD4-460F-A84E-E6BB343132DA}">
      <dgm:prSet/>
      <dgm:spPr/>
      <dgm:t>
        <a:bodyPr/>
        <a:lstStyle/>
        <a:p>
          <a:endParaRPr lang="sv-SE"/>
        </a:p>
      </dgm:t>
    </dgm:pt>
    <dgm:pt modelId="{FA6E18EA-B95A-4D58-A638-6DCEE74D3FE8}" type="sibTrans" cxnId="{C213069A-ECD4-460F-A84E-E6BB343132DA}">
      <dgm:prSet/>
      <dgm:spPr/>
      <dgm:t>
        <a:bodyPr/>
        <a:lstStyle/>
        <a:p>
          <a:endParaRPr lang="sv-SE"/>
        </a:p>
      </dgm:t>
    </dgm:pt>
    <dgm:pt modelId="{84798AAF-017A-4FF7-8A6D-5D3B0ED16111}">
      <dgm:prSet/>
      <dgm:spPr/>
      <dgm:t>
        <a:bodyPr/>
        <a:lstStyle/>
        <a:p>
          <a:r>
            <a:rPr lang="sv-SE"/>
            <a:t>Fortsätta konkretisera lösningar</a:t>
          </a:r>
        </a:p>
      </dgm:t>
    </dgm:pt>
    <dgm:pt modelId="{0B7CD13F-0B8A-4364-BFAE-C6C85D616238}" type="parTrans" cxnId="{BB4155C1-27B6-424F-A4E6-C62072445E39}">
      <dgm:prSet/>
      <dgm:spPr/>
      <dgm:t>
        <a:bodyPr/>
        <a:lstStyle/>
        <a:p>
          <a:endParaRPr lang="sv-SE"/>
        </a:p>
      </dgm:t>
    </dgm:pt>
    <dgm:pt modelId="{1D1D1640-31CD-44F3-AAA8-409113DE9AB8}" type="sibTrans" cxnId="{BB4155C1-27B6-424F-A4E6-C62072445E39}">
      <dgm:prSet/>
      <dgm:spPr/>
      <dgm:t>
        <a:bodyPr/>
        <a:lstStyle/>
        <a:p>
          <a:endParaRPr lang="sv-SE"/>
        </a:p>
      </dgm:t>
    </dgm:pt>
    <dgm:pt modelId="{271924D5-5656-47E4-8660-579916179600}">
      <dgm:prSet/>
      <dgm:spPr/>
      <dgm:t>
        <a:bodyPr/>
        <a:lstStyle/>
        <a:p>
          <a:r>
            <a:rPr lang="sv-SE"/>
            <a:t>Färdigställa lösning</a:t>
          </a:r>
        </a:p>
      </dgm:t>
    </dgm:pt>
    <dgm:pt modelId="{43391FBA-5A9C-4BAA-8599-110CEFC7A062}" type="parTrans" cxnId="{E3FF7C2C-5BFE-4596-96F2-A86578E1637D}">
      <dgm:prSet/>
      <dgm:spPr/>
      <dgm:t>
        <a:bodyPr/>
        <a:lstStyle/>
        <a:p>
          <a:endParaRPr lang="sv-SE"/>
        </a:p>
      </dgm:t>
    </dgm:pt>
    <dgm:pt modelId="{9A0FF38A-93A1-4DF5-BA2A-21478FD20C88}" type="sibTrans" cxnId="{E3FF7C2C-5BFE-4596-96F2-A86578E1637D}">
      <dgm:prSet/>
      <dgm:spPr/>
      <dgm:t>
        <a:bodyPr/>
        <a:lstStyle/>
        <a:p>
          <a:endParaRPr lang="sv-SE"/>
        </a:p>
      </dgm:t>
    </dgm:pt>
    <dgm:pt modelId="{226654B9-5188-47AD-88A0-50BC5FF75951}">
      <dgm:prSet/>
      <dgm:spPr/>
      <dgm:t>
        <a:bodyPr/>
        <a:lstStyle/>
        <a:p>
          <a:r>
            <a:rPr lang="sv-SE"/>
            <a:t>Planera för test eller införande</a:t>
          </a:r>
        </a:p>
      </dgm:t>
    </dgm:pt>
    <dgm:pt modelId="{D26550CF-C8E8-4BA3-906A-543EA71F8F0F}" type="parTrans" cxnId="{5D613DAA-9273-4565-AA3C-BC28CFF83A9A}">
      <dgm:prSet/>
      <dgm:spPr/>
      <dgm:t>
        <a:bodyPr/>
        <a:lstStyle/>
        <a:p>
          <a:endParaRPr lang="sv-SE"/>
        </a:p>
      </dgm:t>
    </dgm:pt>
    <dgm:pt modelId="{97A5ABD2-8DB9-4A6A-81EB-580095480A57}" type="sibTrans" cxnId="{5D613DAA-9273-4565-AA3C-BC28CFF83A9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5">
        <dgm:presLayoutVars>
          <dgm:chMax val="0"/>
          <dgm:chPref val="0"/>
          <dgm:bulletEnabled val="1"/>
        </dgm:presLayoutVars>
      </dgm:prSet>
      <dgm:spPr/>
    </dgm:pt>
    <dgm:pt modelId="{FA84A64A-0014-4EAB-A64D-74EF307AA60A}" type="pres">
      <dgm:prSet presAssocID="{2F0413B3-291B-4E86-8268-7042BC85F698}" presName="parSh" presStyleLbl="node1" presStyleIdx="0" presStyleCnt="5"/>
      <dgm:spPr/>
    </dgm:pt>
    <dgm:pt modelId="{F88FF0FE-E5A3-48BA-87B2-D68D8BA375BA}" type="pres">
      <dgm:prSet presAssocID="{2F0413B3-291B-4E86-8268-7042BC85F698}" presName="desTx" presStyleLbl="fgAcc1" presStyleIdx="0" presStyleCnt="5">
        <dgm:presLayoutVars>
          <dgm:bulletEnabled val="1"/>
        </dgm:presLayoutVars>
      </dgm:prSet>
      <dgm:spPr/>
    </dgm:pt>
    <dgm:pt modelId="{26FE0E84-18D1-4BBF-9BB4-EE7E21144601}" type="pres">
      <dgm:prSet presAssocID="{BBF955AD-C209-47FA-A00C-ABB1042CCE0C}" presName="sibTrans" presStyleLbl="sibTrans2D1" presStyleIdx="0" presStyleCnt="4"/>
      <dgm:spPr/>
    </dgm:pt>
    <dgm:pt modelId="{E7925823-72F0-4A20-837D-2063DBD7AD04}" type="pres">
      <dgm:prSet presAssocID="{BBF955AD-C209-47FA-A00C-ABB1042CCE0C}" presName="connTx" presStyleLbl="sibTrans2D1" presStyleIdx="0" presStyleCnt="4"/>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5">
        <dgm:presLayoutVars>
          <dgm:chMax val="0"/>
          <dgm:chPref val="0"/>
          <dgm:bulletEnabled val="1"/>
        </dgm:presLayoutVars>
      </dgm:prSet>
      <dgm:spPr/>
    </dgm:pt>
    <dgm:pt modelId="{B04D4756-05E3-4244-900E-448B31EF2D95}" type="pres">
      <dgm:prSet presAssocID="{D8D15BA4-68C4-42D1-ADBF-A1598E0D706D}" presName="parSh" presStyleLbl="node1" presStyleIdx="1" presStyleCnt="5"/>
      <dgm:spPr/>
    </dgm:pt>
    <dgm:pt modelId="{27647763-E803-4CA7-8B97-322CEAA28D07}" type="pres">
      <dgm:prSet presAssocID="{D8D15BA4-68C4-42D1-ADBF-A1598E0D706D}" presName="desTx" presStyleLbl="fgAcc1" presStyleIdx="1" presStyleCnt="5">
        <dgm:presLayoutVars>
          <dgm:bulletEnabled val="1"/>
        </dgm:presLayoutVars>
      </dgm:prSet>
      <dgm:spPr/>
    </dgm:pt>
    <dgm:pt modelId="{23BB2249-2ECF-46AB-8933-9364CFDBCCCD}" type="pres">
      <dgm:prSet presAssocID="{2D30305B-E471-4E7A-8A94-34357D731080}" presName="sibTrans" presStyleLbl="sibTrans2D1" presStyleIdx="1" presStyleCnt="4"/>
      <dgm:spPr/>
    </dgm:pt>
    <dgm:pt modelId="{43E00601-D689-459F-A2CB-220E583E3240}" type="pres">
      <dgm:prSet presAssocID="{2D30305B-E471-4E7A-8A94-34357D731080}" presName="connTx" presStyleLbl="sibTrans2D1" presStyleIdx="1" presStyleCnt="4"/>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5">
        <dgm:presLayoutVars>
          <dgm:chMax val="0"/>
          <dgm:chPref val="0"/>
          <dgm:bulletEnabled val="1"/>
        </dgm:presLayoutVars>
      </dgm:prSet>
      <dgm:spPr/>
    </dgm:pt>
    <dgm:pt modelId="{D774815B-5918-4788-B530-E4C736DDD10E}" type="pres">
      <dgm:prSet presAssocID="{A7C7C000-F2B0-4DA3-BF8D-B106141357FA}" presName="parSh" presStyleLbl="node1" presStyleIdx="2" presStyleCnt="5"/>
      <dgm:spPr/>
    </dgm:pt>
    <dgm:pt modelId="{4AF00A81-30A0-43BA-A3C5-FC8DFB962DBA}" type="pres">
      <dgm:prSet presAssocID="{A7C7C000-F2B0-4DA3-BF8D-B106141357FA}" presName="desTx" presStyleLbl="fgAcc1" presStyleIdx="2" presStyleCnt="5">
        <dgm:presLayoutVars>
          <dgm:bulletEnabled val="1"/>
        </dgm:presLayoutVars>
      </dgm:prSet>
      <dgm:spPr/>
    </dgm:pt>
    <dgm:pt modelId="{7C3F5C11-D2DC-4B3F-BF6C-5C97C7E23A29}" type="pres">
      <dgm:prSet presAssocID="{E9115B75-AFB3-4DBE-93AB-D6D82AFE64D4}" presName="sibTrans" presStyleLbl="sibTrans2D1" presStyleIdx="2" presStyleCnt="4"/>
      <dgm:spPr/>
    </dgm:pt>
    <dgm:pt modelId="{0560C852-3EBE-4274-99FC-6854BAE2DDF3}" type="pres">
      <dgm:prSet presAssocID="{E9115B75-AFB3-4DBE-93AB-D6D82AFE64D4}" presName="connTx" presStyleLbl="sibTrans2D1" presStyleIdx="2" presStyleCnt="4"/>
      <dgm:spPr/>
    </dgm:pt>
    <dgm:pt modelId="{8767EEF9-DA6A-4935-81D0-A3E433391030}" type="pres">
      <dgm:prSet presAssocID="{B2818AA5-9AF7-4400-9206-54777184C5F4}" presName="composite" presStyleCnt="0"/>
      <dgm:spPr/>
    </dgm:pt>
    <dgm:pt modelId="{54CF0772-9EBC-418E-851A-2363AF38ADDC}" type="pres">
      <dgm:prSet presAssocID="{B2818AA5-9AF7-4400-9206-54777184C5F4}" presName="parTx" presStyleLbl="node1" presStyleIdx="2" presStyleCnt="5">
        <dgm:presLayoutVars>
          <dgm:chMax val="0"/>
          <dgm:chPref val="0"/>
          <dgm:bulletEnabled val="1"/>
        </dgm:presLayoutVars>
      </dgm:prSet>
      <dgm:spPr/>
    </dgm:pt>
    <dgm:pt modelId="{13F60212-86D0-4ED6-B201-3519F94C81E3}" type="pres">
      <dgm:prSet presAssocID="{B2818AA5-9AF7-4400-9206-54777184C5F4}" presName="parSh" presStyleLbl="node1" presStyleIdx="3" presStyleCnt="5"/>
      <dgm:spPr/>
    </dgm:pt>
    <dgm:pt modelId="{1961A585-1423-4C08-9E27-594F57106000}" type="pres">
      <dgm:prSet presAssocID="{B2818AA5-9AF7-4400-9206-54777184C5F4}" presName="desTx" presStyleLbl="fgAcc1" presStyleIdx="3" presStyleCnt="5">
        <dgm:presLayoutVars>
          <dgm:bulletEnabled val="1"/>
        </dgm:presLayoutVars>
      </dgm:prSet>
      <dgm:spPr/>
    </dgm:pt>
    <dgm:pt modelId="{62D16AF5-DB0E-4C95-8953-249B340BEE48}" type="pres">
      <dgm:prSet presAssocID="{8981738A-BB0D-4FCE-9915-EED91DFA1B4E}" presName="sibTrans" presStyleLbl="sibTrans2D1" presStyleIdx="3" presStyleCnt="4"/>
      <dgm:spPr/>
    </dgm:pt>
    <dgm:pt modelId="{179EA9C7-2E02-4952-880F-0A0CA0015BE8}" type="pres">
      <dgm:prSet presAssocID="{8981738A-BB0D-4FCE-9915-EED91DFA1B4E}" presName="connTx" presStyleLbl="sibTrans2D1" presStyleIdx="3" presStyleCnt="4"/>
      <dgm:spPr/>
    </dgm:pt>
    <dgm:pt modelId="{76485CC4-DC3C-4B5A-93BD-2B73FA4C0183}" type="pres">
      <dgm:prSet presAssocID="{1F055C15-BC7B-4798-AF59-9C4E0602B4EA}" presName="composite" presStyleCnt="0"/>
      <dgm:spPr/>
    </dgm:pt>
    <dgm:pt modelId="{D3A2C892-960B-4D02-8381-7B7120F32A1A}" type="pres">
      <dgm:prSet presAssocID="{1F055C15-BC7B-4798-AF59-9C4E0602B4EA}" presName="parTx" presStyleLbl="node1" presStyleIdx="3" presStyleCnt="5">
        <dgm:presLayoutVars>
          <dgm:chMax val="0"/>
          <dgm:chPref val="0"/>
          <dgm:bulletEnabled val="1"/>
        </dgm:presLayoutVars>
      </dgm:prSet>
      <dgm:spPr/>
    </dgm:pt>
    <dgm:pt modelId="{535FB2F7-74EB-49AA-9300-B5BCFA71732E}" type="pres">
      <dgm:prSet presAssocID="{1F055C15-BC7B-4798-AF59-9C4E0602B4EA}" presName="parSh" presStyleLbl="node1" presStyleIdx="4" presStyleCnt="5"/>
      <dgm:spPr/>
    </dgm:pt>
    <dgm:pt modelId="{E420562D-ECC7-4777-921B-62E203C099A3}" type="pres">
      <dgm:prSet presAssocID="{1F055C15-BC7B-4798-AF59-9C4E0602B4EA}" presName="desTx" presStyleLbl="fgAcc1" presStyleIdx="4" presStyleCnt="5">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D92F8E0A-E04E-4C33-9AE9-572457576B46}" type="presOf" srcId="{1F055C15-BC7B-4798-AF59-9C4E0602B4EA}" destId="{535FB2F7-74EB-49AA-9300-B5BCFA71732E}" srcOrd="1" destOrd="0" presId="urn:microsoft.com/office/officeart/2005/8/layout/process3"/>
    <dgm:cxn modelId="{06A1A50F-2B95-40DA-AFF4-EEE12D60DDD5}" type="presOf" srcId="{B2818AA5-9AF7-4400-9206-54777184C5F4}" destId="{54CF0772-9EBC-418E-851A-2363AF38ADDC}" srcOrd="0"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3FF7C2C-5BFE-4596-96F2-A86578E1637D}" srcId="{1F055C15-BC7B-4798-AF59-9C4E0602B4EA}" destId="{271924D5-5656-47E4-8660-579916179600}" srcOrd="0" destOrd="0" parTransId="{43391FBA-5A9C-4BAA-8599-110CEFC7A062}" sibTransId="{9A0FF38A-93A1-4DF5-BA2A-21478FD20C88}"/>
    <dgm:cxn modelId="{09885C31-B088-4096-91E4-7392AD5C6D1F}" type="presOf" srcId="{C64F7CD4-D0DB-4A40-8949-19ADA1275182}"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B60F23A-7959-4871-A84E-6B51A6E08FE0}" type="presOf" srcId="{8981738A-BB0D-4FCE-9915-EED91DFA1B4E}" destId="{62D16AF5-DB0E-4C95-8953-249B340BEE48}" srcOrd="0" destOrd="0" presId="urn:microsoft.com/office/officeart/2005/8/layout/process3"/>
    <dgm:cxn modelId="{BFD96545-B545-4754-99C9-701B9506BA6D}" type="presOf" srcId="{E9115B75-AFB3-4DBE-93AB-D6D82AFE64D4}" destId="{0560C852-3EBE-4274-99FC-6854BAE2DDF3}" srcOrd="1" destOrd="0" presId="urn:microsoft.com/office/officeart/2005/8/layout/process3"/>
    <dgm:cxn modelId="{7988E145-2C11-4C21-AC59-078B52ABDD58}" type="presOf" srcId="{8981738A-BB0D-4FCE-9915-EED91DFA1B4E}" destId="{179EA9C7-2E02-4952-880F-0A0CA0015BE8}" srcOrd="1" destOrd="0"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D70B8776-A8CE-450E-A588-D9DC3806AA7D}" type="presOf" srcId="{271924D5-5656-47E4-8660-579916179600}" destId="{E420562D-ECC7-4777-921B-62E203C099A3}"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196A447A-7D49-475C-9248-44C2E4879997}" srcId="{D8D15BA4-68C4-42D1-ADBF-A1598E0D706D}" destId="{8DD2B245-BE38-45CC-8914-F5179301B439}" srcOrd="1" destOrd="0" parTransId="{8C7BEB40-89BF-42FC-9D66-0290DEC78B93}" sibTransId="{EC32533A-311A-408A-BB78-65C9653B9612}"/>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61E6D899-8567-4414-93E3-03539B9E3D2E}" type="presOf" srcId="{8DD2B245-BE38-45CC-8914-F5179301B439}" destId="{27647763-E803-4CA7-8B97-322CEAA28D07}" srcOrd="0" destOrd="1" presId="urn:microsoft.com/office/officeart/2005/8/layout/process3"/>
    <dgm:cxn modelId="{C213069A-ECD4-460F-A84E-E6BB343132DA}" srcId="{A7C7C000-F2B0-4DA3-BF8D-B106141357FA}" destId="{5E899FFD-1685-4388-A49E-10424D73AB45}" srcOrd="1" destOrd="0" parTransId="{86FB9AB8-7A64-48BC-91F3-272712844247}" sibTransId="{FA6E18EA-B95A-4D58-A638-6DCEE74D3FE8}"/>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5165FEA0-F923-4B36-B427-04C99E63D2DE}" type="presOf" srcId="{1F055C15-BC7B-4798-AF59-9C4E0602B4EA}" destId="{D3A2C892-960B-4D02-8381-7B7120F32A1A}" srcOrd="0" destOrd="0" presId="urn:microsoft.com/office/officeart/2005/8/layout/process3"/>
    <dgm:cxn modelId="{F591F4A2-343C-40BE-8AAC-6915AECB12B1}" type="presOf" srcId="{226654B9-5188-47AD-88A0-50BC5FF75951}" destId="{E420562D-ECC7-4777-921B-62E203C099A3}" srcOrd="0" destOrd="1" presId="urn:microsoft.com/office/officeart/2005/8/layout/process3"/>
    <dgm:cxn modelId="{D5BB14A4-0388-4409-95AF-C2E6551C25BD}" srcId="{C39662A2-521D-451D-9B01-C6265E4A1081}" destId="{B2818AA5-9AF7-4400-9206-54777184C5F4}" srcOrd="3" destOrd="0" parTransId="{F3FDBF6A-9DE4-443B-A015-3DB3811BA93E}" sibTransId="{8981738A-BB0D-4FCE-9915-EED91DFA1B4E}"/>
    <dgm:cxn modelId="{7F2EF4A7-13B5-4E93-B421-71C2463B4E60}" type="presOf" srcId="{5E899FFD-1685-4388-A49E-10424D73AB45}" destId="{4AF00A81-30A0-43BA-A3C5-FC8DFB962DBA}" srcOrd="0" destOrd="1" presId="urn:microsoft.com/office/officeart/2005/8/layout/process3"/>
    <dgm:cxn modelId="{75EFC8A8-643C-4C56-A796-F4B84B8E89EF}" type="presOf" srcId="{D8D15BA4-68C4-42D1-ADBF-A1598E0D706D}" destId="{B04D4756-05E3-4244-900E-448B31EF2D95}" srcOrd="1" destOrd="0" presId="urn:microsoft.com/office/officeart/2005/8/layout/process3"/>
    <dgm:cxn modelId="{5D613DAA-9273-4565-AA3C-BC28CFF83A9A}" srcId="{1F055C15-BC7B-4798-AF59-9C4E0602B4EA}" destId="{226654B9-5188-47AD-88A0-50BC5FF75951}" srcOrd="1" destOrd="0" parTransId="{D26550CF-C8E8-4BA3-906A-543EA71F8F0F}" sibTransId="{97A5ABD2-8DB9-4A6A-81EB-580095480A57}"/>
    <dgm:cxn modelId="{21D42CAC-C700-498D-A509-F1B6A1F5A67F}" type="presOf" srcId="{E9115B75-AFB3-4DBE-93AB-D6D82AFE64D4}" destId="{7C3F5C11-D2DC-4B3F-BF6C-5C97C7E23A29}" srcOrd="0" destOrd="0" presId="urn:microsoft.com/office/officeart/2005/8/layout/process3"/>
    <dgm:cxn modelId="{2B5F7CB1-595B-4B8C-BA84-77E4D35A5F6A}" type="presOf" srcId="{B2818AA5-9AF7-4400-9206-54777184C5F4}" destId="{13F60212-86D0-4ED6-B201-3519F94C81E3}" srcOrd="1" destOrd="0" presId="urn:microsoft.com/office/officeart/2005/8/layout/process3"/>
    <dgm:cxn modelId="{45FC44C0-A189-4CDB-AF7D-285D8314705C}" srcId="{2F0413B3-291B-4E86-8268-7042BC85F698}" destId="{228BF692-8502-4FF5-9C74-CB7CD4955AA9}" srcOrd="1" destOrd="0" parTransId="{76FAE096-93E9-4F2A-B551-4EFB4585718F}" sibTransId="{2680B4FC-7CDC-45D9-B9F6-6FB62EC689C2}"/>
    <dgm:cxn modelId="{BB4155C1-27B6-424F-A4E6-C62072445E39}" srcId="{B2818AA5-9AF7-4400-9206-54777184C5F4}" destId="{84798AAF-017A-4FF7-8A6D-5D3B0ED16111}" srcOrd="0" destOrd="0" parTransId="{0B7CD13F-0B8A-4364-BFAE-C6C85D616238}" sibTransId="{1D1D1640-31CD-44F3-AAA8-409113DE9AB8}"/>
    <dgm:cxn modelId="{27484FC2-50B8-4B89-9FEE-37FCE72731B2}" type="presOf" srcId="{228BF692-8502-4FF5-9C74-CB7CD4955AA9}" destId="{F88FF0FE-E5A3-48BA-87B2-D68D8BA375BA}" srcOrd="0" destOrd="1" presId="urn:microsoft.com/office/officeart/2005/8/layout/process3"/>
    <dgm:cxn modelId="{460065C6-B61E-43FA-86D8-4DF730AED5E3}" type="presOf" srcId="{84798AAF-017A-4FF7-8A6D-5D3B0ED16111}" destId="{1961A585-1423-4C08-9E27-594F57106000}" srcOrd="0" destOrd="0" presId="urn:microsoft.com/office/officeart/2005/8/layout/process3"/>
    <dgm:cxn modelId="{FB5572D0-AEEA-4491-A3DF-512B0A2BEEDC}" srcId="{C39662A2-521D-451D-9B01-C6265E4A1081}" destId="{1F055C15-BC7B-4798-AF59-9C4E0602B4EA}" srcOrd="4" destOrd="0" parTransId="{E55B0D11-7BDC-4B60-9373-A3D3D3994DCC}" sibTransId="{BAC07AC3-1887-4E6D-95EF-706100B34F9C}"/>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739D1BF8-DDE4-4320-B1AE-90AABA354246}" srcId="{D8D15BA4-68C4-42D1-ADBF-A1598E0D706D}" destId="{C64F7CD4-D0DB-4A40-8949-19ADA1275182}" srcOrd="2" destOrd="0" parTransId="{5331677F-19DE-4023-88D0-6E2D00E2C15A}" sibTransId="{E98DC53C-47A1-45D0-9526-8B1B42CEA38C}"/>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 modelId="{E33B1FA6-C01E-4D51-8B4A-8BF4ECE73A5E}" type="presParOf" srcId="{C1E13286-211C-4AF5-8F4C-67214B9FD3C5}" destId="{7C3F5C11-D2DC-4B3F-BF6C-5C97C7E23A29}" srcOrd="5" destOrd="0" presId="urn:microsoft.com/office/officeart/2005/8/layout/process3"/>
    <dgm:cxn modelId="{4DC1C526-D19A-43C8-9559-45F50EBE3EA0}" type="presParOf" srcId="{7C3F5C11-D2DC-4B3F-BF6C-5C97C7E23A29}" destId="{0560C852-3EBE-4274-99FC-6854BAE2DDF3}" srcOrd="0" destOrd="0" presId="urn:microsoft.com/office/officeart/2005/8/layout/process3"/>
    <dgm:cxn modelId="{65E3EC0F-4169-495D-A280-A8A9CB53C3C0}" type="presParOf" srcId="{C1E13286-211C-4AF5-8F4C-67214B9FD3C5}" destId="{8767EEF9-DA6A-4935-81D0-A3E433391030}" srcOrd="6" destOrd="0" presId="urn:microsoft.com/office/officeart/2005/8/layout/process3"/>
    <dgm:cxn modelId="{F8E74D2F-6FB3-4EF7-BDE4-14C421707702}" type="presParOf" srcId="{8767EEF9-DA6A-4935-81D0-A3E433391030}" destId="{54CF0772-9EBC-418E-851A-2363AF38ADDC}" srcOrd="0" destOrd="0" presId="urn:microsoft.com/office/officeart/2005/8/layout/process3"/>
    <dgm:cxn modelId="{18334997-6322-43AB-94E5-BB07ECA72681}" type="presParOf" srcId="{8767EEF9-DA6A-4935-81D0-A3E433391030}" destId="{13F60212-86D0-4ED6-B201-3519F94C81E3}" srcOrd="1" destOrd="0" presId="urn:microsoft.com/office/officeart/2005/8/layout/process3"/>
    <dgm:cxn modelId="{43D3916B-7CE2-4D28-97E0-CC2838482C3B}" type="presParOf" srcId="{8767EEF9-DA6A-4935-81D0-A3E433391030}" destId="{1961A585-1423-4C08-9E27-594F57106000}" srcOrd="2" destOrd="0" presId="urn:microsoft.com/office/officeart/2005/8/layout/process3"/>
    <dgm:cxn modelId="{0D026B3F-23CB-4BCA-A286-470EAB4FFA85}" type="presParOf" srcId="{C1E13286-211C-4AF5-8F4C-67214B9FD3C5}" destId="{62D16AF5-DB0E-4C95-8953-249B340BEE48}" srcOrd="7" destOrd="0" presId="urn:microsoft.com/office/officeart/2005/8/layout/process3"/>
    <dgm:cxn modelId="{AF01431F-1C27-4E77-BB18-66D430FE67FA}" type="presParOf" srcId="{62D16AF5-DB0E-4C95-8953-249B340BEE48}" destId="{179EA9C7-2E02-4952-880F-0A0CA0015BE8}" srcOrd="0" destOrd="0" presId="urn:microsoft.com/office/officeart/2005/8/layout/process3"/>
    <dgm:cxn modelId="{3EEDF147-6A6E-42FA-88E4-B7646433B154}" type="presParOf" srcId="{C1E13286-211C-4AF5-8F4C-67214B9FD3C5}" destId="{76485CC4-DC3C-4B5A-93BD-2B73FA4C0183}" srcOrd="8" destOrd="0" presId="urn:microsoft.com/office/officeart/2005/8/layout/process3"/>
    <dgm:cxn modelId="{097B7D6E-DCEC-423F-AC5F-A343EA618BE9}" type="presParOf" srcId="{76485CC4-DC3C-4B5A-93BD-2B73FA4C0183}" destId="{D3A2C892-960B-4D02-8381-7B7120F32A1A}" srcOrd="0" destOrd="0" presId="urn:microsoft.com/office/officeart/2005/8/layout/process3"/>
    <dgm:cxn modelId="{572EBAC3-8E97-4C79-A3E7-3E65418EEEE0}" type="presParOf" srcId="{76485CC4-DC3C-4B5A-93BD-2B73FA4C0183}" destId="{535FB2F7-74EB-49AA-9300-B5BCFA71732E}" srcOrd="1" destOrd="0" presId="urn:microsoft.com/office/officeart/2005/8/layout/process3"/>
    <dgm:cxn modelId="{E18AE732-C30B-4D67-B582-09F7D11C5608}" type="presParOf" srcId="{76485CC4-DC3C-4B5A-93BD-2B73FA4C0183}" destId="{E420562D-ECC7-4777-921B-62E203C099A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Identifiera gemensamma problem</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pPr>
            <a:buFont typeface="Arial" panose="020B0604020202020204" pitchFamily="34" charset="0"/>
            <a:buChar char="•"/>
          </a:pPr>
          <a:r>
            <a:rPr lang="sv-SE"/>
            <a:t>Prioritera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2818AA5-9AF7-4400-9206-54777184C5F4}">
      <dgm:prSet phldrT="[Text]" phldr="0"/>
      <dgm:spPr/>
      <dgm:t>
        <a:bodyPr/>
        <a:lstStyle/>
        <a:p>
          <a:r>
            <a:rPr lang="sv-SE"/>
            <a:t>Workshop 4</a:t>
          </a:r>
        </a:p>
      </dgm:t>
    </dgm:pt>
    <dgm:pt modelId="{F3FDBF6A-9DE4-443B-A015-3DB3811BA93E}" type="parTrans" cxnId="{D5BB14A4-0388-4409-95AF-C2E6551C25BD}">
      <dgm:prSet/>
      <dgm:spPr/>
      <dgm:t>
        <a:bodyPr/>
        <a:lstStyle/>
        <a:p>
          <a:endParaRPr lang="sv-SE"/>
        </a:p>
      </dgm:t>
    </dgm:pt>
    <dgm:pt modelId="{8981738A-BB0D-4FCE-9915-EED91DFA1B4E}" type="sibTrans" cxnId="{D5BB14A4-0388-4409-95AF-C2E6551C25BD}">
      <dgm:prSet/>
      <dgm:spPr/>
      <dgm:t>
        <a:bodyPr/>
        <a:lstStyle/>
        <a:p>
          <a:endParaRPr lang="sv-SE"/>
        </a:p>
      </dgm:t>
    </dgm:pt>
    <dgm:pt modelId="{1F055C15-BC7B-4798-AF59-9C4E0602B4EA}">
      <dgm:prSet phldrT="[Text]" phldr="0"/>
      <dgm:spPr/>
      <dgm:t>
        <a:bodyPr/>
        <a:lstStyle/>
        <a:p>
          <a:r>
            <a:rPr lang="sv-SE"/>
            <a:t>Workshop 5</a:t>
          </a:r>
        </a:p>
      </dgm:t>
    </dgm:pt>
    <dgm:pt modelId="{E55B0D11-7BDC-4B60-9373-A3D3D3994DCC}" type="parTrans" cxnId="{FB5572D0-AEEA-4491-A3DF-512B0A2BEEDC}">
      <dgm:prSet/>
      <dgm:spPr/>
      <dgm:t>
        <a:bodyPr/>
        <a:lstStyle/>
        <a:p>
          <a:endParaRPr lang="sv-SE"/>
        </a:p>
      </dgm:t>
    </dgm:pt>
    <dgm:pt modelId="{BAC07AC3-1887-4E6D-95EF-706100B34F9C}" type="sibTrans" cxnId="{FB5572D0-AEEA-4491-A3DF-512B0A2BEEDC}">
      <dgm:prSet/>
      <dgm:spPr/>
      <dgm:t>
        <a:bodyPr/>
        <a:lstStyle/>
        <a:p>
          <a:endParaRPr lang="sv-SE"/>
        </a:p>
      </dgm:t>
    </dgm:pt>
    <dgm:pt modelId="{228BF692-8502-4FF5-9C74-CB7CD4955AA9}">
      <dgm:prSet/>
      <dgm:spPr/>
      <dgm:t>
        <a:bodyPr/>
        <a:lstStyle/>
        <a:p>
          <a:r>
            <a:rPr lang="sv-SE"/>
            <a:t>Synliggöra olika perspektiv </a:t>
          </a:r>
        </a:p>
      </dgm:t>
    </dgm:pt>
    <dgm:pt modelId="{76FAE096-93E9-4F2A-B551-4EFB4585718F}" type="parTrans" cxnId="{45FC44C0-A189-4CDB-AF7D-285D8314705C}">
      <dgm:prSet/>
      <dgm:spPr/>
      <dgm:t>
        <a:bodyPr/>
        <a:lstStyle/>
        <a:p>
          <a:endParaRPr lang="sv-SE"/>
        </a:p>
      </dgm:t>
    </dgm:pt>
    <dgm:pt modelId="{2680B4FC-7CDC-45D9-B9F6-6FB62EC689C2}" type="sibTrans" cxnId="{45FC44C0-A189-4CDB-AF7D-285D8314705C}">
      <dgm:prSet/>
      <dgm:spPr/>
      <dgm:t>
        <a:bodyPr/>
        <a:lstStyle/>
        <a:p>
          <a:endParaRPr lang="sv-SE"/>
        </a:p>
      </dgm:t>
    </dgm:pt>
    <dgm:pt modelId="{8DD2B245-BE38-45CC-8914-F5179301B439}">
      <dgm:prSet phldrT="[Text]"/>
      <dgm:spPr/>
      <dgm:t>
        <a:bodyPr/>
        <a:lstStyle/>
        <a:p>
          <a:r>
            <a:rPr lang="sv-SE"/>
            <a:t>Prioritera problem</a:t>
          </a:r>
        </a:p>
      </dgm:t>
    </dgm:pt>
    <dgm:pt modelId="{8C7BEB40-89BF-42FC-9D66-0290DEC78B93}" type="parTrans" cxnId="{196A447A-7D49-475C-9248-44C2E4879997}">
      <dgm:prSet/>
      <dgm:spPr/>
      <dgm:t>
        <a:bodyPr/>
        <a:lstStyle/>
        <a:p>
          <a:endParaRPr lang="sv-SE"/>
        </a:p>
      </dgm:t>
    </dgm:pt>
    <dgm:pt modelId="{EC32533A-311A-408A-BB78-65C9653B9612}" type="sibTrans" cxnId="{196A447A-7D49-475C-9248-44C2E4879997}">
      <dgm:prSet/>
      <dgm:spPr/>
      <dgm:t>
        <a:bodyPr/>
        <a:lstStyle/>
        <a:p>
          <a:endParaRPr lang="sv-SE"/>
        </a:p>
      </dgm:t>
    </dgm:pt>
    <dgm:pt modelId="{C64F7CD4-D0DB-4A40-8949-19ADA1275182}">
      <dgm:prSet phldrT="[Text]"/>
      <dgm:spPr/>
      <dgm:t>
        <a:bodyPr/>
        <a:lstStyle/>
        <a:p>
          <a:pPr>
            <a:buFont typeface="Arial" panose="020B0604020202020204" pitchFamily="34" charset="0"/>
            <a:buChar char="•"/>
          </a:pPr>
          <a:r>
            <a:rPr lang="sv-SE"/>
            <a:t>Skapa idéer om lösningar </a:t>
          </a:r>
        </a:p>
      </dgm:t>
    </dgm:pt>
    <dgm:pt modelId="{5331677F-19DE-4023-88D0-6E2D00E2C15A}" type="parTrans" cxnId="{739D1BF8-DDE4-4320-B1AE-90AABA354246}">
      <dgm:prSet/>
      <dgm:spPr/>
      <dgm:t>
        <a:bodyPr/>
        <a:lstStyle/>
        <a:p>
          <a:endParaRPr lang="sv-SE"/>
        </a:p>
      </dgm:t>
    </dgm:pt>
    <dgm:pt modelId="{E98DC53C-47A1-45D0-9526-8B1B42CEA38C}" type="sibTrans" cxnId="{739D1BF8-DDE4-4320-B1AE-90AABA354246}">
      <dgm:prSet/>
      <dgm:spPr/>
      <dgm:t>
        <a:bodyPr/>
        <a:lstStyle/>
        <a:p>
          <a:endParaRPr lang="sv-SE"/>
        </a:p>
      </dgm:t>
    </dgm:pt>
    <dgm:pt modelId="{5E899FFD-1685-4388-A49E-10424D73AB45}">
      <dgm:prSet phldrT="[Text]"/>
      <dgm:spPr/>
      <dgm:t>
        <a:bodyPr/>
        <a:lstStyle/>
        <a:p>
          <a:pPr>
            <a:buFont typeface="Arial" panose="020B0604020202020204" pitchFamily="34" charset="0"/>
            <a:buChar char="•"/>
          </a:pPr>
          <a:r>
            <a:rPr lang="sv-SE"/>
            <a:t>Börja konkretisera lösningar</a:t>
          </a:r>
        </a:p>
      </dgm:t>
    </dgm:pt>
    <dgm:pt modelId="{86FB9AB8-7A64-48BC-91F3-272712844247}" type="parTrans" cxnId="{C213069A-ECD4-460F-A84E-E6BB343132DA}">
      <dgm:prSet/>
      <dgm:spPr/>
      <dgm:t>
        <a:bodyPr/>
        <a:lstStyle/>
        <a:p>
          <a:endParaRPr lang="sv-SE"/>
        </a:p>
      </dgm:t>
    </dgm:pt>
    <dgm:pt modelId="{FA6E18EA-B95A-4D58-A638-6DCEE74D3FE8}" type="sibTrans" cxnId="{C213069A-ECD4-460F-A84E-E6BB343132DA}">
      <dgm:prSet/>
      <dgm:spPr/>
      <dgm:t>
        <a:bodyPr/>
        <a:lstStyle/>
        <a:p>
          <a:endParaRPr lang="sv-SE"/>
        </a:p>
      </dgm:t>
    </dgm:pt>
    <dgm:pt modelId="{84798AAF-017A-4FF7-8A6D-5D3B0ED16111}">
      <dgm:prSet/>
      <dgm:spPr/>
      <dgm:t>
        <a:bodyPr/>
        <a:lstStyle/>
        <a:p>
          <a:r>
            <a:rPr lang="sv-SE"/>
            <a:t>Fortsätta konkretisera lösningar</a:t>
          </a:r>
        </a:p>
      </dgm:t>
    </dgm:pt>
    <dgm:pt modelId="{0B7CD13F-0B8A-4364-BFAE-C6C85D616238}" type="parTrans" cxnId="{BB4155C1-27B6-424F-A4E6-C62072445E39}">
      <dgm:prSet/>
      <dgm:spPr/>
      <dgm:t>
        <a:bodyPr/>
        <a:lstStyle/>
        <a:p>
          <a:endParaRPr lang="sv-SE"/>
        </a:p>
      </dgm:t>
    </dgm:pt>
    <dgm:pt modelId="{1D1D1640-31CD-44F3-AAA8-409113DE9AB8}" type="sibTrans" cxnId="{BB4155C1-27B6-424F-A4E6-C62072445E39}">
      <dgm:prSet/>
      <dgm:spPr/>
      <dgm:t>
        <a:bodyPr/>
        <a:lstStyle/>
        <a:p>
          <a:endParaRPr lang="sv-SE"/>
        </a:p>
      </dgm:t>
    </dgm:pt>
    <dgm:pt modelId="{271924D5-5656-47E4-8660-579916179600}">
      <dgm:prSet/>
      <dgm:spPr/>
      <dgm:t>
        <a:bodyPr/>
        <a:lstStyle/>
        <a:p>
          <a:r>
            <a:rPr lang="sv-SE"/>
            <a:t>Färdigställa lösning</a:t>
          </a:r>
        </a:p>
      </dgm:t>
    </dgm:pt>
    <dgm:pt modelId="{43391FBA-5A9C-4BAA-8599-110CEFC7A062}" type="parTrans" cxnId="{E3FF7C2C-5BFE-4596-96F2-A86578E1637D}">
      <dgm:prSet/>
      <dgm:spPr/>
      <dgm:t>
        <a:bodyPr/>
        <a:lstStyle/>
        <a:p>
          <a:endParaRPr lang="sv-SE"/>
        </a:p>
      </dgm:t>
    </dgm:pt>
    <dgm:pt modelId="{9A0FF38A-93A1-4DF5-BA2A-21478FD20C88}" type="sibTrans" cxnId="{E3FF7C2C-5BFE-4596-96F2-A86578E1637D}">
      <dgm:prSet/>
      <dgm:spPr/>
      <dgm:t>
        <a:bodyPr/>
        <a:lstStyle/>
        <a:p>
          <a:endParaRPr lang="sv-SE"/>
        </a:p>
      </dgm:t>
    </dgm:pt>
    <dgm:pt modelId="{226654B9-5188-47AD-88A0-50BC5FF75951}">
      <dgm:prSet/>
      <dgm:spPr/>
      <dgm:t>
        <a:bodyPr/>
        <a:lstStyle/>
        <a:p>
          <a:r>
            <a:rPr lang="sv-SE"/>
            <a:t>Planera för test eller införande</a:t>
          </a:r>
        </a:p>
      </dgm:t>
    </dgm:pt>
    <dgm:pt modelId="{D26550CF-C8E8-4BA3-906A-543EA71F8F0F}" type="parTrans" cxnId="{5D613DAA-9273-4565-AA3C-BC28CFF83A9A}">
      <dgm:prSet/>
      <dgm:spPr/>
      <dgm:t>
        <a:bodyPr/>
        <a:lstStyle/>
        <a:p>
          <a:endParaRPr lang="sv-SE"/>
        </a:p>
      </dgm:t>
    </dgm:pt>
    <dgm:pt modelId="{97A5ABD2-8DB9-4A6A-81EB-580095480A57}" type="sibTrans" cxnId="{5D613DAA-9273-4565-AA3C-BC28CFF83A9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5">
        <dgm:presLayoutVars>
          <dgm:chMax val="0"/>
          <dgm:chPref val="0"/>
          <dgm:bulletEnabled val="1"/>
        </dgm:presLayoutVars>
      </dgm:prSet>
      <dgm:spPr/>
    </dgm:pt>
    <dgm:pt modelId="{FA84A64A-0014-4EAB-A64D-74EF307AA60A}" type="pres">
      <dgm:prSet presAssocID="{2F0413B3-291B-4E86-8268-7042BC85F698}" presName="parSh" presStyleLbl="node1" presStyleIdx="0" presStyleCnt="5"/>
      <dgm:spPr/>
    </dgm:pt>
    <dgm:pt modelId="{F88FF0FE-E5A3-48BA-87B2-D68D8BA375BA}" type="pres">
      <dgm:prSet presAssocID="{2F0413B3-291B-4E86-8268-7042BC85F698}" presName="desTx" presStyleLbl="fgAcc1" presStyleIdx="0" presStyleCnt="5">
        <dgm:presLayoutVars>
          <dgm:bulletEnabled val="1"/>
        </dgm:presLayoutVars>
      </dgm:prSet>
      <dgm:spPr/>
    </dgm:pt>
    <dgm:pt modelId="{26FE0E84-18D1-4BBF-9BB4-EE7E21144601}" type="pres">
      <dgm:prSet presAssocID="{BBF955AD-C209-47FA-A00C-ABB1042CCE0C}" presName="sibTrans" presStyleLbl="sibTrans2D1" presStyleIdx="0" presStyleCnt="4"/>
      <dgm:spPr/>
    </dgm:pt>
    <dgm:pt modelId="{E7925823-72F0-4A20-837D-2063DBD7AD04}" type="pres">
      <dgm:prSet presAssocID="{BBF955AD-C209-47FA-A00C-ABB1042CCE0C}" presName="connTx" presStyleLbl="sibTrans2D1" presStyleIdx="0" presStyleCnt="4"/>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5">
        <dgm:presLayoutVars>
          <dgm:chMax val="0"/>
          <dgm:chPref val="0"/>
          <dgm:bulletEnabled val="1"/>
        </dgm:presLayoutVars>
      </dgm:prSet>
      <dgm:spPr/>
    </dgm:pt>
    <dgm:pt modelId="{B04D4756-05E3-4244-900E-448B31EF2D95}" type="pres">
      <dgm:prSet presAssocID="{D8D15BA4-68C4-42D1-ADBF-A1598E0D706D}" presName="parSh" presStyleLbl="node1" presStyleIdx="1" presStyleCnt="5"/>
      <dgm:spPr/>
    </dgm:pt>
    <dgm:pt modelId="{27647763-E803-4CA7-8B97-322CEAA28D07}" type="pres">
      <dgm:prSet presAssocID="{D8D15BA4-68C4-42D1-ADBF-A1598E0D706D}" presName="desTx" presStyleLbl="fgAcc1" presStyleIdx="1" presStyleCnt="5">
        <dgm:presLayoutVars>
          <dgm:bulletEnabled val="1"/>
        </dgm:presLayoutVars>
      </dgm:prSet>
      <dgm:spPr/>
    </dgm:pt>
    <dgm:pt modelId="{23BB2249-2ECF-46AB-8933-9364CFDBCCCD}" type="pres">
      <dgm:prSet presAssocID="{2D30305B-E471-4E7A-8A94-34357D731080}" presName="sibTrans" presStyleLbl="sibTrans2D1" presStyleIdx="1" presStyleCnt="4"/>
      <dgm:spPr/>
    </dgm:pt>
    <dgm:pt modelId="{43E00601-D689-459F-A2CB-220E583E3240}" type="pres">
      <dgm:prSet presAssocID="{2D30305B-E471-4E7A-8A94-34357D731080}" presName="connTx" presStyleLbl="sibTrans2D1" presStyleIdx="1" presStyleCnt="4"/>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5">
        <dgm:presLayoutVars>
          <dgm:chMax val="0"/>
          <dgm:chPref val="0"/>
          <dgm:bulletEnabled val="1"/>
        </dgm:presLayoutVars>
      </dgm:prSet>
      <dgm:spPr/>
    </dgm:pt>
    <dgm:pt modelId="{D774815B-5918-4788-B530-E4C736DDD10E}" type="pres">
      <dgm:prSet presAssocID="{A7C7C000-F2B0-4DA3-BF8D-B106141357FA}" presName="parSh" presStyleLbl="node1" presStyleIdx="2" presStyleCnt="5"/>
      <dgm:spPr/>
    </dgm:pt>
    <dgm:pt modelId="{4AF00A81-30A0-43BA-A3C5-FC8DFB962DBA}" type="pres">
      <dgm:prSet presAssocID="{A7C7C000-F2B0-4DA3-BF8D-B106141357FA}" presName="desTx" presStyleLbl="fgAcc1" presStyleIdx="2" presStyleCnt="5">
        <dgm:presLayoutVars>
          <dgm:bulletEnabled val="1"/>
        </dgm:presLayoutVars>
      </dgm:prSet>
      <dgm:spPr/>
    </dgm:pt>
    <dgm:pt modelId="{7C3F5C11-D2DC-4B3F-BF6C-5C97C7E23A29}" type="pres">
      <dgm:prSet presAssocID="{E9115B75-AFB3-4DBE-93AB-D6D82AFE64D4}" presName="sibTrans" presStyleLbl="sibTrans2D1" presStyleIdx="2" presStyleCnt="4"/>
      <dgm:spPr/>
    </dgm:pt>
    <dgm:pt modelId="{0560C852-3EBE-4274-99FC-6854BAE2DDF3}" type="pres">
      <dgm:prSet presAssocID="{E9115B75-AFB3-4DBE-93AB-D6D82AFE64D4}" presName="connTx" presStyleLbl="sibTrans2D1" presStyleIdx="2" presStyleCnt="4"/>
      <dgm:spPr/>
    </dgm:pt>
    <dgm:pt modelId="{8767EEF9-DA6A-4935-81D0-A3E433391030}" type="pres">
      <dgm:prSet presAssocID="{B2818AA5-9AF7-4400-9206-54777184C5F4}" presName="composite" presStyleCnt="0"/>
      <dgm:spPr/>
    </dgm:pt>
    <dgm:pt modelId="{54CF0772-9EBC-418E-851A-2363AF38ADDC}" type="pres">
      <dgm:prSet presAssocID="{B2818AA5-9AF7-4400-9206-54777184C5F4}" presName="parTx" presStyleLbl="node1" presStyleIdx="2" presStyleCnt="5">
        <dgm:presLayoutVars>
          <dgm:chMax val="0"/>
          <dgm:chPref val="0"/>
          <dgm:bulletEnabled val="1"/>
        </dgm:presLayoutVars>
      </dgm:prSet>
      <dgm:spPr/>
    </dgm:pt>
    <dgm:pt modelId="{13F60212-86D0-4ED6-B201-3519F94C81E3}" type="pres">
      <dgm:prSet presAssocID="{B2818AA5-9AF7-4400-9206-54777184C5F4}" presName="parSh" presStyleLbl="node1" presStyleIdx="3" presStyleCnt="5"/>
      <dgm:spPr/>
    </dgm:pt>
    <dgm:pt modelId="{1961A585-1423-4C08-9E27-594F57106000}" type="pres">
      <dgm:prSet presAssocID="{B2818AA5-9AF7-4400-9206-54777184C5F4}" presName="desTx" presStyleLbl="fgAcc1" presStyleIdx="3" presStyleCnt="5">
        <dgm:presLayoutVars>
          <dgm:bulletEnabled val="1"/>
        </dgm:presLayoutVars>
      </dgm:prSet>
      <dgm:spPr/>
    </dgm:pt>
    <dgm:pt modelId="{62D16AF5-DB0E-4C95-8953-249B340BEE48}" type="pres">
      <dgm:prSet presAssocID="{8981738A-BB0D-4FCE-9915-EED91DFA1B4E}" presName="sibTrans" presStyleLbl="sibTrans2D1" presStyleIdx="3" presStyleCnt="4"/>
      <dgm:spPr/>
    </dgm:pt>
    <dgm:pt modelId="{179EA9C7-2E02-4952-880F-0A0CA0015BE8}" type="pres">
      <dgm:prSet presAssocID="{8981738A-BB0D-4FCE-9915-EED91DFA1B4E}" presName="connTx" presStyleLbl="sibTrans2D1" presStyleIdx="3" presStyleCnt="4"/>
      <dgm:spPr/>
    </dgm:pt>
    <dgm:pt modelId="{76485CC4-DC3C-4B5A-93BD-2B73FA4C0183}" type="pres">
      <dgm:prSet presAssocID="{1F055C15-BC7B-4798-AF59-9C4E0602B4EA}" presName="composite" presStyleCnt="0"/>
      <dgm:spPr/>
    </dgm:pt>
    <dgm:pt modelId="{D3A2C892-960B-4D02-8381-7B7120F32A1A}" type="pres">
      <dgm:prSet presAssocID="{1F055C15-BC7B-4798-AF59-9C4E0602B4EA}" presName="parTx" presStyleLbl="node1" presStyleIdx="3" presStyleCnt="5">
        <dgm:presLayoutVars>
          <dgm:chMax val="0"/>
          <dgm:chPref val="0"/>
          <dgm:bulletEnabled val="1"/>
        </dgm:presLayoutVars>
      </dgm:prSet>
      <dgm:spPr/>
    </dgm:pt>
    <dgm:pt modelId="{535FB2F7-74EB-49AA-9300-B5BCFA71732E}" type="pres">
      <dgm:prSet presAssocID="{1F055C15-BC7B-4798-AF59-9C4E0602B4EA}" presName="parSh" presStyleLbl="node1" presStyleIdx="4" presStyleCnt="5"/>
      <dgm:spPr/>
    </dgm:pt>
    <dgm:pt modelId="{E420562D-ECC7-4777-921B-62E203C099A3}" type="pres">
      <dgm:prSet presAssocID="{1F055C15-BC7B-4798-AF59-9C4E0602B4EA}" presName="desTx" presStyleLbl="fgAcc1" presStyleIdx="4" presStyleCnt="5">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D92F8E0A-E04E-4C33-9AE9-572457576B46}" type="presOf" srcId="{1F055C15-BC7B-4798-AF59-9C4E0602B4EA}" destId="{535FB2F7-74EB-49AA-9300-B5BCFA71732E}" srcOrd="1" destOrd="0" presId="urn:microsoft.com/office/officeart/2005/8/layout/process3"/>
    <dgm:cxn modelId="{06A1A50F-2B95-40DA-AFF4-EEE12D60DDD5}" type="presOf" srcId="{B2818AA5-9AF7-4400-9206-54777184C5F4}" destId="{54CF0772-9EBC-418E-851A-2363AF38ADDC}" srcOrd="0"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3FF7C2C-5BFE-4596-96F2-A86578E1637D}" srcId="{1F055C15-BC7B-4798-AF59-9C4E0602B4EA}" destId="{271924D5-5656-47E4-8660-579916179600}" srcOrd="0" destOrd="0" parTransId="{43391FBA-5A9C-4BAA-8599-110CEFC7A062}" sibTransId="{9A0FF38A-93A1-4DF5-BA2A-21478FD20C88}"/>
    <dgm:cxn modelId="{09885C31-B088-4096-91E4-7392AD5C6D1F}" type="presOf" srcId="{C64F7CD4-D0DB-4A40-8949-19ADA1275182}"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B60F23A-7959-4871-A84E-6B51A6E08FE0}" type="presOf" srcId="{8981738A-BB0D-4FCE-9915-EED91DFA1B4E}" destId="{62D16AF5-DB0E-4C95-8953-249B340BEE48}" srcOrd="0" destOrd="0" presId="urn:microsoft.com/office/officeart/2005/8/layout/process3"/>
    <dgm:cxn modelId="{BFD96545-B545-4754-99C9-701B9506BA6D}" type="presOf" srcId="{E9115B75-AFB3-4DBE-93AB-D6D82AFE64D4}" destId="{0560C852-3EBE-4274-99FC-6854BAE2DDF3}" srcOrd="1" destOrd="0" presId="urn:microsoft.com/office/officeart/2005/8/layout/process3"/>
    <dgm:cxn modelId="{7988E145-2C11-4C21-AC59-078B52ABDD58}" type="presOf" srcId="{8981738A-BB0D-4FCE-9915-EED91DFA1B4E}" destId="{179EA9C7-2E02-4952-880F-0A0CA0015BE8}" srcOrd="1" destOrd="0"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D70B8776-A8CE-450E-A588-D9DC3806AA7D}" type="presOf" srcId="{271924D5-5656-47E4-8660-579916179600}" destId="{E420562D-ECC7-4777-921B-62E203C099A3}"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196A447A-7D49-475C-9248-44C2E4879997}" srcId="{D8D15BA4-68C4-42D1-ADBF-A1598E0D706D}" destId="{8DD2B245-BE38-45CC-8914-F5179301B439}" srcOrd="1" destOrd="0" parTransId="{8C7BEB40-89BF-42FC-9D66-0290DEC78B93}" sibTransId="{EC32533A-311A-408A-BB78-65C9653B9612}"/>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61E6D899-8567-4414-93E3-03539B9E3D2E}" type="presOf" srcId="{8DD2B245-BE38-45CC-8914-F5179301B439}" destId="{27647763-E803-4CA7-8B97-322CEAA28D07}" srcOrd="0" destOrd="1" presId="urn:microsoft.com/office/officeart/2005/8/layout/process3"/>
    <dgm:cxn modelId="{C213069A-ECD4-460F-A84E-E6BB343132DA}" srcId="{A7C7C000-F2B0-4DA3-BF8D-B106141357FA}" destId="{5E899FFD-1685-4388-A49E-10424D73AB45}" srcOrd="1" destOrd="0" parTransId="{86FB9AB8-7A64-48BC-91F3-272712844247}" sibTransId="{FA6E18EA-B95A-4D58-A638-6DCEE74D3FE8}"/>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5165FEA0-F923-4B36-B427-04C99E63D2DE}" type="presOf" srcId="{1F055C15-BC7B-4798-AF59-9C4E0602B4EA}" destId="{D3A2C892-960B-4D02-8381-7B7120F32A1A}" srcOrd="0" destOrd="0" presId="urn:microsoft.com/office/officeart/2005/8/layout/process3"/>
    <dgm:cxn modelId="{F591F4A2-343C-40BE-8AAC-6915AECB12B1}" type="presOf" srcId="{226654B9-5188-47AD-88A0-50BC5FF75951}" destId="{E420562D-ECC7-4777-921B-62E203C099A3}" srcOrd="0" destOrd="1" presId="urn:microsoft.com/office/officeart/2005/8/layout/process3"/>
    <dgm:cxn modelId="{D5BB14A4-0388-4409-95AF-C2E6551C25BD}" srcId="{C39662A2-521D-451D-9B01-C6265E4A1081}" destId="{B2818AA5-9AF7-4400-9206-54777184C5F4}" srcOrd="3" destOrd="0" parTransId="{F3FDBF6A-9DE4-443B-A015-3DB3811BA93E}" sibTransId="{8981738A-BB0D-4FCE-9915-EED91DFA1B4E}"/>
    <dgm:cxn modelId="{7F2EF4A7-13B5-4E93-B421-71C2463B4E60}" type="presOf" srcId="{5E899FFD-1685-4388-A49E-10424D73AB45}" destId="{4AF00A81-30A0-43BA-A3C5-FC8DFB962DBA}" srcOrd="0" destOrd="1" presId="urn:microsoft.com/office/officeart/2005/8/layout/process3"/>
    <dgm:cxn modelId="{75EFC8A8-643C-4C56-A796-F4B84B8E89EF}" type="presOf" srcId="{D8D15BA4-68C4-42D1-ADBF-A1598E0D706D}" destId="{B04D4756-05E3-4244-900E-448B31EF2D95}" srcOrd="1" destOrd="0" presId="urn:microsoft.com/office/officeart/2005/8/layout/process3"/>
    <dgm:cxn modelId="{5D613DAA-9273-4565-AA3C-BC28CFF83A9A}" srcId="{1F055C15-BC7B-4798-AF59-9C4E0602B4EA}" destId="{226654B9-5188-47AD-88A0-50BC5FF75951}" srcOrd="1" destOrd="0" parTransId="{D26550CF-C8E8-4BA3-906A-543EA71F8F0F}" sibTransId="{97A5ABD2-8DB9-4A6A-81EB-580095480A57}"/>
    <dgm:cxn modelId="{21D42CAC-C700-498D-A509-F1B6A1F5A67F}" type="presOf" srcId="{E9115B75-AFB3-4DBE-93AB-D6D82AFE64D4}" destId="{7C3F5C11-D2DC-4B3F-BF6C-5C97C7E23A29}" srcOrd="0" destOrd="0" presId="urn:microsoft.com/office/officeart/2005/8/layout/process3"/>
    <dgm:cxn modelId="{2B5F7CB1-595B-4B8C-BA84-77E4D35A5F6A}" type="presOf" srcId="{B2818AA5-9AF7-4400-9206-54777184C5F4}" destId="{13F60212-86D0-4ED6-B201-3519F94C81E3}" srcOrd="1" destOrd="0" presId="urn:microsoft.com/office/officeart/2005/8/layout/process3"/>
    <dgm:cxn modelId="{45FC44C0-A189-4CDB-AF7D-285D8314705C}" srcId="{2F0413B3-291B-4E86-8268-7042BC85F698}" destId="{228BF692-8502-4FF5-9C74-CB7CD4955AA9}" srcOrd="1" destOrd="0" parTransId="{76FAE096-93E9-4F2A-B551-4EFB4585718F}" sibTransId="{2680B4FC-7CDC-45D9-B9F6-6FB62EC689C2}"/>
    <dgm:cxn modelId="{BB4155C1-27B6-424F-A4E6-C62072445E39}" srcId="{B2818AA5-9AF7-4400-9206-54777184C5F4}" destId="{84798AAF-017A-4FF7-8A6D-5D3B0ED16111}" srcOrd="0" destOrd="0" parTransId="{0B7CD13F-0B8A-4364-BFAE-C6C85D616238}" sibTransId="{1D1D1640-31CD-44F3-AAA8-409113DE9AB8}"/>
    <dgm:cxn modelId="{27484FC2-50B8-4B89-9FEE-37FCE72731B2}" type="presOf" srcId="{228BF692-8502-4FF5-9C74-CB7CD4955AA9}" destId="{F88FF0FE-E5A3-48BA-87B2-D68D8BA375BA}" srcOrd="0" destOrd="1" presId="urn:microsoft.com/office/officeart/2005/8/layout/process3"/>
    <dgm:cxn modelId="{460065C6-B61E-43FA-86D8-4DF730AED5E3}" type="presOf" srcId="{84798AAF-017A-4FF7-8A6D-5D3B0ED16111}" destId="{1961A585-1423-4C08-9E27-594F57106000}" srcOrd="0" destOrd="0" presId="urn:microsoft.com/office/officeart/2005/8/layout/process3"/>
    <dgm:cxn modelId="{FB5572D0-AEEA-4491-A3DF-512B0A2BEEDC}" srcId="{C39662A2-521D-451D-9B01-C6265E4A1081}" destId="{1F055C15-BC7B-4798-AF59-9C4E0602B4EA}" srcOrd="4" destOrd="0" parTransId="{E55B0D11-7BDC-4B60-9373-A3D3D3994DCC}" sibTransId="{BAC07AC3-1887-4E6D-95EF-706100B34F9C}"/>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739D1BF8-DDE4-4320-B1AE-90AABA354246}" srcId="{D8D15BA4-68C4-42D1-ADBF-A1598E0D706D}" destId="{C64F7CD4-D0DB-4A40-8949-19ADA1275182}" srcOrd="2" destOrd="0" parTransId="{5331677F-19DE-4023-88D0-6E2D00E2C15A}" sibTransId="{E98DC53C-47A1-45D0-9526-8B1B42CEA38C}"/>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 modelId="{E33B1FA6-C01E-4D51-8B4A-8BF4ECE73A5E}" type="presParOf" srcId="{C1E13286-211C-4AF5-8F4C-67214B9FD3C5}" destId="{7C3F5C11-D2DC-4B3F-BF6C-5C97C7E23A29}" srcOrd="5" destOrd="0" presId="urn:microsoft.com/office/officeart/2005/8/layout/process3"/>
    <dgm:cxn modelId="{4DC1C526-D19A-43C8-9559-45F50EBE3EA0}" type="presParOf" srcId="{7C3F5C11-D2DC-4B3F-BF6C-5C97C7E23A29}" destId="{0560C852-3EBE-4274-99FC-6854BAE2DDF3}" srcOrd="0" destOrd="0" presId="urn:microsoft.com/office/officeart/2005/8/layout/process3"/>
    <dgm:cxn modelId="{65E3EC0F-4169-495D-A280-A8A9CB53C3C0}" type="presParOf" srcId="{C1E13286-211C-4AF5-8F4C-67214B9FD3C5}" destId="{8767EEF9-DA6A-4935-81D0-A3E433391030}" srcOrd="6" destOrd="0" presId="urn:microsoft.com/office/officeart/2005/8/layout/process3"/>
    <dgm:cxn modelId="{F8E74D2F-6FB3-4EF7-BDE4-14C421707702}" type="presParOf" srcId="{8767EEF9-DA6A-4935-81D0-A3E433391030}" destId="{54CF0772-9EBC-418E-851A-2363AF38ADDC}" srcOrd="0" destOrd="0" presId="urn:microsoft.com/office/officeart/2005/8/layout/process3"/>
    <dgm:cxn modelId="{18334997-6322-43AB-94E5-BB07ECA72681}" type="presParOf" srcId="{8767EEF9-DA6A-4935-81D0-A3E433391030}" destId="{13F60212-86D0-4ED6-B201-3519F94C81E3}" srcOrd="1" destOrd="0" presId="urn:microsoft.com/office/officeart/2005/8/layout/process3"/>
    <dgm:cxn modelId="{43D3916B-7CE2-4D28-97E0-CC2838482C3B}" type="presParOf" srcId="{8767EEF9-DA6A-4935-81D0-A3E433391030}" destId="{1961A585-1423-4C08-9E27-594F57106000}" srcOrd="2" destOrd="0" presId="urn:microsoft.com/office/officeart/2005/8/layout/process3"/>
    <dgm:cxn modelId="{0D026B3F-23CB-4BCA-A286-470EAB4FFA85}" type="presParOf" srcId="{C1E13286-211C-4AF5-8F4C-67214B9FD3C5}" destId="{62D16AF5-DB0E-4C95-8953-249B340BEE48}" srcOrd="7" destOrd="0" presId="urn:microsoft.com/office/officeart/2005/8/layout/process3"/>
    <dgm:cxn modelId="{AF01431F-1C27-4E77-BB18-66D430FE67FA}" type="presParOf" srcId="{62D16AF5-DB0E-4C95-8953-249B340BEE48}" destId="{179EA9C7-2E02-4952-880F-0A0CA0015BE8}" srcOrd="0" destOrd="0" presId="urn:microsoft.com/office/officeart/2005/8/layout/process3"/>
    <dgm:cxn modelId="{3EEDF147-6A6E-42FA-88E4-B7646433B154}" type="presParOf" srcId="{C1E13286-211C-4AF5-8F4C-67214B9FD3C5}" destId="{76485CC4-DC3C-4B5A-93BD-2B73FA4C0183}" srcOrd="8" destOrd="0" presId="urn:microsoft.com/office/officeart/2005/8/layout/process3"/>
    <dgm:cxn modelId="{097B7D6E-DCEC-423F-AC5F-A343EA618BE9}" type="presParOf" srcId="{76485CC4-DC3C-4B5A-93BD-2B73FA4C0183}" destId="{D3A2C892-960B-4D02-8381-7B7120F32A1A}" srcOrd="0" destOrd="0" presId="urn:microsoft.com/office/officeart/2005/8/layout/process3"/>
    <dgm:cxn modelId="{572EBAC3-8E97-4C79-A3E7-3E65418EEEE0}" type="presParOf" srcId="{76485CC4-DC3C-4B5A-93BD-2B73FA4C0183}" destId="{535FB2F7-74EB-49AA-9300-B5BCFA71732E}" srcOrd="1" destOrd="0" presId="urn:microsoft.com/office/officeart/2005/8/layout/process3"/>
    <dgm:cxn modelId="{E18AE732-C30B-4D67-B582-09F7D11C5608}" type="presParOf" srcId="{76485CC4-DC3C-4B5A-93BD-2B73FA4C0183}" destId="{E420562D-ECC7-4777-921B-62E203C099A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Identifiera gemensamma problem</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pPr>
            <a:buFont typeface="Arial" panose="020B0604020202020204" pitchFamily="34" charset="0"/>
            <a:buChar char="•"/>
          </a:pPr>
          <a:r>
            <a:rPr lang="sv-SE"/>
            <a:t>Prioritera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2818AA5-9AF7-4400-9206-54777184C5F4}">
      <dgm:prSet phldrT="[Text]" phldr="0"/>
      <dgm:spPr/>
      <dgm:t>
        <a:bodyPr/>
        <a:lstStyle/>
        <a:p>
          <a:r>
            <a:rPr lang="sv-SE"/>
            <a:t>Workshop 4</a:t>
          </a:r>
        </a:p>
      </dgm:t>
    </dgm:pt>
    <dgm:pt modelId="{F3FDBF6A-9DE4-443B-A015-3DB3811BA93E}" type="parTrans" cxnId="{D5BB14A4-0388-4409-95AF-C2E6551C25BD}">
      <dgm:prSet/>
      <dgm:spPr/>
      <dgm:t>
        <a:bodyPr/>
        <a:lstStyle/>
        <a:p>
          <a:endParaRPr lang="sv-SE"/>
        </a:p>
      </dgm:t>
    </dgm:pt>
    <dgm:pt modelId="{8981738A-BB0D-4FCE-9915-EED91DFA1B4E}" type="sibTrans" cxnId="{D5BB14A4-0388-4409-95AF-C2E6551C25BD}">
      <dgm:prSet/>
      <dgm:spPr/>
      <dgm:t>
        <a:bodyPr/>
        <a:lstStyle/>
        <a:p>
          <a:endParaRPr lang="sv-SE"/>
        </a:p>
      </dgm:t>
    </dgm:pt>
    <dgm:pt modelId="{1F055C15-BC7B-4798-AF59-9C4E0602B4EA}">
      <dgm:prSet phldrT="[Text]" phldr="0"/>
      <dgm:spPr/>
      <dgm:t>
        <a:bodyPr/>
        <a:lstStyle/>
        <a:p>
          <a:r>
            <a:rPr lang="sv-SE"/>
            <a:t>Workshop 5</a:t>
          </a:r>
        </a:p>
      </dgm:t>
    </dgm:pt>
    <dgm:pt modelId="{E55B0D11-7BDC-4B60-9373-A3D3D3994DCC}" type="parTrans" cxnId="{FB5572D0-AEEA-4491-A3DF-512B0A2BEEDC}">
      <dgm:prSet/>
      <dgm:spPr/>
      <dgm:t>
        <a:bodyPr/>
        <a:lstStyle/>
        <a:p>
          <a:endParaRPr lang="sv-SE"/>
        </a:p>
      </dgm:t>
    </dgm:pt>
    <dgm:pt modelId="{BAC07AC3-1887-4E6D-95EF-706100B34F9C}" type="sibTrans" cxnId="{FB5572D0-AEEA-4491-A3DF-512B0A2BEEDC}">
      <dgm:prSet/>
      <dgm:spPr/>
      <dgm:t>
        <a:bodyPr/>
        <a:lstStyle/>
        <a:p>
          <a:endParaRPr lang="sv-SE"/>
        </a:p>
      </dgm:t>
    </dgm:pt>
    <dgm:pt modelId="{228BF692-8502-4FF5-9C74-CB7CD4955AA9}">
      <dgm:prSet/>
      <dgm:spPr/>
      <dgm:t>
        <a:bodyPr/>
        <a:lstStyle/>
        <a:p>
          <a:r>
            <a:rPr lang="sv-SE"/>
            <a:t>Synliggöra olika perspektiv </a:t>
          </a:r>
        </a:p>
      </dgm:t>
    </dgm:pt>
    <dgm:pt modelId="{76FAE096-93E9-4F2A-B551-4EFB4585718F}" type="parTrans" cxnId="{45FC44C0-A189-4CDB-AF7D-285D8314705C}">
      <dgm:prSet/>
      <dgm:spPr/>
      <dgm:t>
        <a:bodyPr/>
        <a:lstStyle/>
        <a:p>
          <a:endParaRPr lang="sv-SE"/>
        </a:p>
      </dgm:t>
    </dgm:pt>
    <dgm:pt modelId="{2680B4FC-7CDC-45D9-B9F6-6FB62EC689C2}" type="sibTrans" cxnId="{45FC44C0-A189-4CDB-AF7D-285D8314705C}">
      <dgm:prSet/>
      <dgm:spPr/>
      <dgm:t>
        <a:bodyPr/>
        <a:lstStyle/>
        <a:p>
          <a:endParaRPr lang="sv-SE"/>
        </a:p>
      </dgm:t>
    </dgm:pt>
    <dgm:pt modelId="{8DD2B245-BE38-45CC-8914-F5179301B439}">
      <dgm:prSet phldrT="[Text]"/>
      <dgm:spPr/>
      <dgm:t>
        <a:bodyPr/>
        <a:lstStyle/>
        <a:p>
          <a:r>
            <a:rPr lang="sv-SE"/>
            <a:t>Prioritera problem</a:t>
          </a:r>
        </a:p>
      </dgm:t>
    </dgm:pt>
    <dgm:pt modelId="{8C7BEB40-89BF-42FC-9D66-0290DEC78B93}" type="parTrans" cxnId="{196A447A-7D49-475C-9248-44C2E4879997}">
      <dgm:prSet/>
      <dgm:spPr/>
      <dgm:t>
        <a:bodyPr/>
        <a:lstStyle/>
        <a:p>
          <a:endParaRPr lang="sv-SE"/>
        </a:p>
      </dgm:t>
    </dgm:pt>
    <dgm:pt modelId="{EC32533A-311A-408A-BB78-65C9653B9612}" type="sibTrans" cxnId="{196A447A-7D49-475C-9248-44C2E4879997}">
      <dgm:prSet/>
      <dgm:spPr/>
      <dgm:t>
        <a:bodyPr/>
        <a:lstStyle/>
        <a:p>
          <a:endParaRPr lang="sv-SE"/>
        </a:p>
      </dgm:t>
    </dgm:pt>
    <dgm:pt modelId="{C64F7CD4-D0DB-4A40-8949-19ADA1275182}">
      <dgm:prSet phldrT="[Text]"/>
      <dgm:spPr/>
      <dgm:t>
        <a:bodyPr/>
        <a:lstStyle/>
        <a:p>
          <a:pPr>
            <a:buFont typeface="Arial" panose="020B0604020202020204" pitchFamily="34" charset="0"/>
            <a:buChar char="•"/>
          </a:pPr>
          <a:r>
            <a:rPr lang="sv-SE"/>
            <a:t>Skapa idéer om lösningar </a:t>
          </a:r>
        </a:p>
      </dgm:t>
    </dgm:pt>
    <dgm:pt modelId="{5331677F-19DE-4023-88D0-6E2D00E2C15A}" type="parTrans" cxnId="{739D1BF8-DDE4-4320-B1AE-90AABA354246}">
      <dgm:prSet/>
      <dgm:spPr/>
      <dgm:t>
        <a:bodyPr/>
        <a:lstStyle/>
        <a:p>
          <a:endParaRPr lang="sv-SE"/>
        </a:p>
      </dgm:t>
    </dgm:pt>
    <dgm:pt modelId="{E98DC53C-47A1-45D0-9526-8B1B42CEA38C}" type="sibTrans" cxnId="{739D1BF8-DDE4-4320-B1AE-90AABA354246}">
      <dgm:prSet/>
      <dgm:spPr/>
      <dgm:t>
        <a:bodyPr/>
        <a:lstStyle/>
        <a:p>
          <a:endParaRPr lang="sv-SE"/>
        </a:p>
      </dgm:t>
    </dgm:pt>
    <dgm:pt modelId="{5E899FFD-1685-4388-A49E-10424D73AB45}">
      <dgm:prSet phldrT="[Text]"/>
      <dgm:spPr/>
      <dgm:t>
        <a:bodyPr/>
        <a:lstStyle/>
        <a:p>
          <a:pPr>
            <a:buFont typeface="Arial" panose="020B0604020202020204" pitchFamily="34" charset="0"/>
            <a:buChar char="•"/>
          </a:pPr>
          <a:r>
            <a:rPr lang="sv-SE"/>
            <a:t>Börja konkretisera lösningar</a:t>
          </a:r>
        </a:p>
      </dgm:t>
    </dgm:pt>
    <dgm:pt modelId="{86FB9AB8-7A64-48BC-91F3-272712844247}" type="parTrans" cxnId="{C213069A-ECD4-460F-A84E-E6BB343132DA}">
      <dgm:prSet/>
      <dgm:spPr/>
      <dgm:t>
        <a:bodyPr/>
        <a:lstStyle/>
        <a:p>
          <a:endParaRPr lang="sv-SE"/>
        </a:p>
      </dgm:t>
    </dgm:pt>
    <dgm:pt modelId="{FA6E18EA-B95A-4D58-A638-6DCEE74D3FE8}" type="sibTrans" cxnId="{C213069A-ECD4-460F-A84E-E6BB343132DA}">
      <dgm:prSet/>
      <dgm:spPr/>
      <dgm:t>
        <a:bodyPr/>
        <a:lstStyle/>
        <a:p>
          <a:endParaRPr lang="sv-SE"/>
        </a:p>
      </dgm:t>
    </dgm:pt>
    <dgm:pt modelId="{84798AAF-017A-4FF7-8A6D-5D3B0ED16111}">
      <dgm:prSet/>
      <dgm:spPr/>
      <dgm:t>
        <a:bodyPr/>
        <a:lstStyle/>
        <a:p>
          <a:r>
            <a:rPr lang="sv-SE"/>
            <a:t>Fortsätta konkretisera lösningar</a:t>
          </a:r>
        </a:p>
      </dgm:t>
    </dgm:pt>
    <dgm:pt modelId="{0B7CD13F-0B8A-4364-BFAE-C6C85D616238}" type="parTrans" cxnId="{BB4155C1-27B6-424F-A4E6-C62072445E39}">
      <dgm:prSet/>
      <dgm:spPr/>
      <dgm:t>
        <a:bodyPr/>
        <a:lstStyle/>
        <a:p>
          <a:endParaRPr lang="sv-SE"/>
        </a:p>
      </dgm:t>
    </dgm:pt>
    <dgm:pt modelId="{1D1D1640-31CD-44F3-AAA8-409113DE9AB8}" type="sibTrans" cxnId="{BB4155C1-27B6-424F-A4E6-C62072445E39}">
      <dgm:prSet/>
      <dgm:spPr/>
      <dgm:t>
        <a:bodyPr/>
        <a:lstStyle/>
        <a:p>
          <a:endParaRPr lang="sv-SE"/>
        </a:p>
      </dgm:t>
    </dgm:pt>
    <dgm:pt modelId="{271924D5-5656-47E4-8660-579916179600}">
      <dgm:prSet/>
      <dgm:spPr/>
      <dgm:t>
        <a:bodyPr/>
        <a:lstStyle/>
        <a:p>
          <a:r>
            <a:rPr lang="sv-SE"/>
            <a:t>Färdigställa lösning</a:t>
          </a:r>
        </a:p>
      </dgm:t>
    </dgm:pt>
    <dgm:pt modelId="{43391FBA-5A9C-4BAA-8599-110CEFC7A062}" type="parTrans" cxnId="{E3FF7C2C-5BFE-4596-96F2-A86578E1637D}">
      <dgm:prSet/>
      <dgm:spPr/>
      <dgm:t>
        <a:bodyPr/>
        <a:lstStyle/>
        <a:p>
          <a:endParaRPr lang="sv-SE"/>
        </a:p>
      </dgm:t>
    </dgm:pt>
    <dgm:pt modelId="{9A0FF38A-93A1-4DF5-BA2A-21478FD20C88}" type="sibTrans" cxnId="{E3FF7C2C-5BFE-4596-96F2-A86578E1637D}">
      <dgm:prSet/>
      <dgm:spPr/>
      <dgm:t>
        <a:bodyPr/>
        <a:lstStyle/>
        <a:p>
          <a:endParaRPr lang="sv-SE"/>
        </a:p>
      </dgm:t>
    </dgm:pt>
    <dgm:pt modelId="{226654B9-5188-47AD-88A0-50BC5FF75951}">
      <dgm:prSet/>
      <dgm:spPr/>
      <dgm:t>
        <a:bodyPr/>
        <a:lstStyle/>
        <a:p>
          <a:r>
            <a:rPr lang="sv-SE"/>
            <a:t>Planera för test eller införande</a:t>
          </a:r>
        </a:p>
      </dgm:t>
    </dgm:pt>
    <dgm:pt modelId="{D26550CF-C8E8-4BA3-906A-543EA71F8F0F}" type="parTrans" cxnId="{5D613DAA-9273-4565-AA3C-BC28CFF83A9A}">
      <dgm:prSet/>
      <dgm:spPr/>
      <dgm:t>
        <a:bodyPr/>
        <a:lstStyle/>
        <a:p>
          <a:endParaRPr lang="sv-SE"/>
        </a:p>
      </dgm:t>
    </dgm:pt>
    <dgm:pt modelId="{97A5ABD2-8DB9-4A6A-81EB-580095480A57}" type="sibTrans" cxnId="{5D613DAA-9273-4565-AA3C-BC28CFF83A9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5">
        <dgm:presLayoutVars>
          <dgm:chMax val="0"/>
          <dgm:chPref val="0"/>
          <dgm:bulletEnabled val="1"/>
        </dgm:presLayoutVars>
      </dgm:prSet>
      <dgm:spPr/>
    </dgm:pt>
    <dgm:pt modelId="{FA84A64A-0014-4EAB-A64D-74EF307AA60A}" type="pres">
      <dgm:prSet presAssocID="{2F0413B3-291B-4E86-8268-7042BC85F698}" presName="parSh" presStyleLbl="node1" presStyleIdx="0" presStyleCnt="5"/>
      <dgm:spPr/>
    </dgm:pt>
    <dgm:pt modelId="{F88FF0FE-E5A3-48BA-87B2-D68D8BA375BA}" type="pres">
      <dgm:prSet presAssocID="{2F0413B3-291B-4E86-8268-7042BC85F698}" presName="desTx" presStyleLbl="fgAcc1" presStyleIdx="0" presStyleCnt="5">
        <dgm:presLayoutVars>
          <dgm:bulletEnabled val="1"/>
        </dgm:presLayoutVars>
      </dgm:prSet>
      <dgm:spPr/>
    </dgm:pt>
    <dgm:pt modelId="{26FE0E84-18D1-4BBF-9BB4-EE7E21144601}" type="pres">
      <dgm:prSet presAssocID="{BBF955AD-C209-47FA-A00C-ABB1042CCE0C}" presName="sibTrans" presStyleLbl="sibTrans2D1" presStyleIdx="0" presStyleCnt="4"/>
      <dgm:spPr/>
    </dgm:pt>
    <dgm:pt modelId="{E7925823-72F0-4A20-837D-2063DBD7AD04}" type="pres">
      <dgm:prSet presAssocID="{BBF955AD-C209-47FA-A00C-ABB1042CCE0C}" presName="connTx" presStyleLbl="sibTrans2D1" presStyleIdx="0" presStyleCnt="4"/>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5">
        <dgm:presLayoutVars>
          <dgm:chMax val="0"/>
          <dgm:chPref val="0"/>
          <dgm:bulletEnabled val="1"/>
        </dgm:presLayoutVars>
      </dgm:prSet>
      <dgm:spPr/>
    </dgm:pt>
    <dgm:pt modelId="{B04D4756-05E3-4244-900E-448B31EF2D95}" type="pres">
      <dgm:prSet presAssocID="{D8D15BA4-68C4-42D1-ADBF-A1598E0D706D}" presName="parSh" presStyleLbl="node1" presStyleIdx="1" presStyleCnt="5"/>
      <dgm:spPr/>
    </dgm:pt>
    <dgm:pt modelId="{27647763-E803-4CA7-8B97-322CEAA28D07}" type="pres">
      <dgm:prSet presAssocID="{D8D15BA4-68C4-42D1-ADBF-A1598E0D706D}" presName="desTx" presStyleLbl="fgAcc1" presStyleIdx="1" presStyleCnt="5">
        <dgm:presLayoutVars>
          <dgm:bulletEnabled val="1"/>
        </dgm:presLayoutVars>
      </dgm:prSet>
      <dgm:spPr/>
    </dgm:pt>
    <dgm:pt modelId="{23BB2249-2ECF-46AB-8933-9364CFDBCCCD}" type="pres">
      <dgm:prSet presAssocID="{2D30305B-E471-4E7A-8A94-34357D731080}" presName="sibTrans" presStyleLbl="sibTrans2D1" presStyleIdx="1" presStyleCnt="4"/>
      <dgm:spPr/>
    </dgm:pt>
    <dgm:pt modelId="{43E00601-D689-459F-A2CB-220E583E3240}" type="pres">
      <dgm:prSet presAssocID="{2D30305B-E471-4E7A-8A94-34357D731080}" presName="connTx" presStyleLbl="sibTrans2D1" presStyleIdx="1" presStyleCnt="4"/>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5">
        <dgm:presLayoutVars>
          <dgm:chMax val="0"/>
          <dgm:chPref val="0"/>
          <dgm:bulletEnabled val="1"/>
        </dgm:presLayoutVars>
      </dgm:prSet>
      <dgm:spPr/>
    </dgm:pt>
    <dgm:pt modelId="{D774815B-5918-4788-B530-E4C736DDD10E}" type="pres">
      <dgm:prSet presAssocID="{A7C7C000-F2B0-4DA3-BF8D-B106141357FA}" presName="parSh" presStyleLbl="node1" presStyleIdx="2" presStyleCnt="5"/>
      <dgm:spPr/>
    </dgm:pt>
    <dgm:pt modelId="{4AF00A81-30A0-43BA-A3C5-FC8DFB962DBA}" type="pres">
      <dgm:prSet presAssocID="{A7C7C000-F2B0-4DA3-BF8D-B106141357FA}" presName="desTx" presStyleLbl="fgAcc1" presStyleIdx="2" presStyleCnt="5">
        <dgm:presLayoutVars>
          <dgm:bulletEnabled val="1"/>
        </dgm:presLayoutVars>
      </dgm:prSet>
      <dgm:spPr/>
    </dgm:pt>
    <dgm:pt modelId="{7C3F5C11-D2DC-4B3F-BF6C-5C97C7E23A29}" type="pres">
      <dgm:prSet presAssocID="{E9115B75-AFB3-4DBE-93AB-D6D82AFE64D4}" presName="sibTrans" presStyleLbl="sibTrans2D1" presStyleIdx="2" presStyleCnt="4"/>
      <dgm:spPr/>
    </dgm:pt>
    <dgm:pt modelId="{0560C852-3EBE-4274-99FC-6854BAE2DDF3}" type="pres">
      <dgm:prSet presAssocID="{E9115B75-AFB3-4DBE-93AB-D6D82AFE64D4}" presName="connTx" presStyleLbl="sibTrans2D1" presStyleIdx="2" presStyleCnt="4"/>
      <dgm:spPr/>
    </dgm:pt>
    <dgm:pt modelId="{8767EEF9-DA6A-4935-81D0-A3E433391030}" type="pres">
      <dgm:prSet presAssocID="{B2818AA5-9AF7-4400-9206-54777184C5F4}" presName="composite" presStyleCnt="0"/>
      <dgm:spPr/>
    </dgm:pt>
    <dgm:pt modelId="{54CF0772-9EBC-418E-851A-2363AF38ADDC}" type="pres">
      <dgm:prSet presAssocID="{B2818AA5-9AF7-4400-9206-54777184C5F4}" presName="parTx" presStyleLbl="node1" presStyleIdx="2" presStyleCnt="5">
        <dgm:presLayoutVars>
          <dgm:chMax val="0"/>
          <dgm:chPref val="0"/>
          <dgm:bulletEnabled val="1"/>
        </dgm:presLayoutVars>
      </dgm:prSet>
      <dgm:spPr/>
    </dgm:pt>
    <dgm:pt modelId="{13F60212-86D0-4ED6-B201-3519F94C81E3}" type="pres">
      <dgm:prSet presAssocID="{B2818AA5-9AF7-4400-9206-54777184C5F4}" presName="parSh" presStyleLbl="node1" presStyleIdx="3" presStyleCnt="5"/>
      <dgm:spPr/>
    </dgm:pt>
    <dgm:pt modelId="{1961A585-1423-4C08-9E27-594F57106000}" type="pres">
      <dgm:prSet presAssocID="{B2818AA5-9AF7-4400-9206-54777184C5F4}" presName="desTx" presStyleLbl="fgAcc1" presStyleIdx="3" presStyleCnt="5">
        <dgm:presLayoutVars>
          <dgm:bulletEnabled val="1"/>
        </dgm:presLayoutVars>
      </dgm:prSet>
      <dgm:spPr/>
    </dgm:pt>
    <dgm:pt modelId="{62D16AF5-DB0E-4C95-8953-249B340BEE48}" type="pres">
      <dgm:prSet presAssocID="{8981738A-BB0D-4FCE-9915-EED91DFA1B4E}" presName="sibTrans" presStyleLbl="sibTrans2D1" presStyleIdx="3" presStyleCnt="4"/>
      <dgm:spPr/>
    </dgm:pt>
    <dgm:pt modelId="{179EA9C7-2E02-4952-880F-0A0CA0015BE8}" type="pres">
      <dgm:prSet presAssocID="{8981738A-BB0D-4FCE-9915-EED91DFA1B4E}" presName="connTx" presStyleLbl="sibTrans2D1" presStyleIdx="3" presStyleCnt="4"/>
      <dgm:spPr/>
    </dgm:pt>
    <dgm:pt modelId="{76485CC4-DC3C-4B5A-93BD-2B73FA4C0183}" type="pres">
      <dgm:prSet presAssocID="{1F055C15-BC7B-4798-AF59-9C4E0602B4EA}" presName="composite" presStyleCnt="0"/>
      <dgm:spPr/>
    </dgm:pt>
    <dgm:pt modelId="{D3A2C892-960B-4D02-8381-7B7120F32A1A}" type="pres">
      <dgm:prSet presAssocID="{1F055C15-BC7B-4798-AF59-9C4E0602B4EA}" presName="parTx" presStyleLbl="node1" presStyleIdx="3" presStyleCnt="5">
        <dgm:presLayoutVars>
          <dgm:chMax val="0"/>
          <dgm:chPref val="0"/>
          <dgm:bulletEnabled val="1"/>
        </dgm:presLayoutVars>
      </dgm:prSet>
      <dgm:spPr/>
    </dgm:pt>
    <dgm:pt modelId="{535FB2F7-74EB-49AA-9300-B5BCFA71732E}" type="pres">
      <dgm:prSet presAssocID="{1F055C15-BC7B-4798-AF59-9C4E0602B4EA}" presName="parSh" presStyleLbl="node1" presStyleIdx="4" presStyleCnt="5"/>
      <dgm:spPr/>
    </dgm:pt>
    <dgm:pt modelId="{E420562D-ECC7-4777-921B-62E203C099A3}" type="pres">
      <dgm:prSet presAssocID="{1F055C15-BC7B-4798-AF59-9C4E0602B4EA}" presName="desTx" presStyleLbl="fgAcc1" presStyleIdx="4" presStyleCnt="5">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D92F8E0A-E04E-4C33-9AE9-572457576B46}" type="presOf" srcId="{1F055C15-BC7B-4798-AF59-9C4E0602B4EA}" destId="{535FB2F7-74EB-49AA-9300-B5BCFA71732E}" srcOrd="1" destOrd="0" presId="urn:microsoft.com/office/officeart/2005/8/layout/process3"/>
    <dgm:cxn modelId="{06A1A50F-2B95-40DA-AFF4-EEE12D60DDD5}" type="presOf" srcId="{B2818AA5-9AF7-4400-9206-54777184C5F4}" destId="{54CF0772-9EBC-418E-851A-2363AF38ADDC}" srcOrd="0"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3FF7C2C-5BFE-4596-96F2-A86578E1637D}" srcId="{1F055C15-BC7B-4798-AF59-9C4E0602B4EA}" destId="{271924D5-5656-47E4-8660-579916179600}" srcOrd="0" destOrd="0" parTransId="{43391FBA-5A9C-4BAA-8599-110CEFC7A062}" sibTransId="{9A0FF38A-93A1-4DF5-BA2A-21478FD20C88}"/>
    <dgm:cxn modelId="{09885C31-B088-4096-91E4-7392AD5C6D1F}" type="presOf" srcId="{C64F7CD4-D0DB-4A40-8949-19ADA1275182}"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B60F23A-7959-4871-A84E-6B51A6E08FE0}" type="presOf" srcId="{8981738A-BB0D-4FCE-9915-EED91DFA1B4E}" destId="{62D16AF5-DB0E-4C95-8953-249B340BEE48}" srcOrd="0" destOrd="0" presId="urn:microsoft.com/office/officeart/2005/8/layout/process3"/>
    <dgm:cxn modelId="{BFD96545-B545-4754-99C9-701B9506BA6D}" type="presOf" srcId="{E9115B75-AFB3-4DBE-93AB-D6D82AFE64D4}" destId="{0560C852-3EBE-4274-99FC-6854BAE2DDF3}" srcOrd="1" destOrd="0" presId="urn:microsoft.com/office/officeart/2005/8/layout/process3"/>
    <dgm:cxn modelId="{7988E145-2C11-4C21-AC59-078B52ABDD58}" type="presOf" srcId="{8981738A-BB0D-4FCE-9915-EED91DFA1B4E}" destId="{179EA9C7-2E02-4952-880F-0A0CA0015BE8}" srcOrd="1" destOrd="0"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D70B8776-A8CE-450E-A588-D9DC3806AA7D}" type="presOf" srcId="{271924D5-5656-47E4-8660-579916179600}" destId="{E420562D-ECC7-4777-921B-62E203C099A3}"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196A447A-7D49-475C-9248-44C2E4879997}" srcId="{D8D15BA4-68C4-42D1-ADBF-A1598E0D706D}" destId="{8DD2B245-BE38-45CC-8914-F5179301B439}" srcOrd="1" destOrd="0" parTransId="{8C7BEB40-89BF-42FC-9D66-0290DEC78B93}" sibTransId="{EC32533A-311A-408A-BB78-65C9653B9612}"/>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61E6D899-8567-4414-93E3-03539B9E3D2E}" type="presOf" srcId="{8DD2B245-BE38-45CC-8914-F5179301B439}" destId="{27647763-E803-4CA7-8B97-322CEAA28D07}" srcOrd="0" destOrd="1" presId="urn:microsoft.com/office/officeart/2005/8/layout/process3"/>
    <dgm:cxn modelId="{C213069A-ECD4-460F-A84E-E6BB343132DA}" srcId="{A7C7C000-F2B0-4DA3-BF8D-B106141357FA}" destId="{5E899FFD-1685-4388-A49E-10424D73AB45}" srcOrd="1" destOrd="0" parTransId="{86FB9AB8-7A64-48BC-91F3-272712844247}" sibTransId="{FA6E18EA-B95A-4D58-A638-6DCEE74D3FE8}"/>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5165FEA0-F923-4B36-B427-04C99E63D2DE}" type="presOf" srcId="{1F055C15-BC7B-4798-AF59-9C4E0602B4EA}" destId="{D3A2C892-960B-4D02-8381-7B7120F32A1A}" srcOrd="0" destOrd="0" presId="urn:microsoft.com/office/officeart/2005/8/layout/process3"/>
    <dgm:cxn modelId="{F591F4A2-343C-40BE-8AAC-6915AECB12B1}" type="presOf" srcId="{226654B9-5188-47AD-88A0-50BC5FF75951}" destId="{E420562D-ECC7-4777-921B-62E203C099A3}" srcOrd="0" destOrd="1" presId="urn:microsoft.com/office/officeart/2005/8/layout/process3"/>
    <dgm:cxn modelId="{D5BB14A4-0388-4409-95AF-C2E6551C25BD}" srcId="{C39662A2-521D-451D-9B01-C6265E4A1081}" destId="{B2818AA5-9AF7-4400-9206-54777184C5F4}" srcOrd="3" destOrd="0" parTransId="{F3FDBF6A-9DE4-443B-A015-3DB3811BA93E}" sibTransId="{8981738A-BB0D-4FCE-9915-EED91DFA1B4E}"/>
    <dgm:cxn modelId="{7F2EF4A7-13B5-4E93-B421-71C2463B4E60}" type="presOf" srcId="{5E899FFD-1685-4388-A49E-10424D73AB45}" destId="{4AF00A81-30A0-43BA-A3C5-FC8DFB962DBA}" srcOrd="0" destOrd="1" presId="urn:microsoft.com/office/officeart/2005/8/layout/process3"/>
    <dgm:cxn modelId="{75EFC8A8-643C-4C56-A796-F4B84B8E89EF}" type="presOf" srcId="{D8D15BA4-68C4-42D1-ADBF-A1598E0D706D}" destId="{B04D4756-05E3-4244-900E-448B31EF2D95}" srcOrd="1" destOrd="0" presId="urn:microsoft.com/office/officeart/2005/8/layout/process3"/>
    <dgm:cxn modelId="{5D613DAA-9273-4565-AA3C-BC28CFF83A9A}" srcId="{1F055C15-BC7B-4798-AF59-9C4E0602B4EA}" destId="{226654B9-5188-47AD-88A0-50BC5FF75951}" srcOrd="1" destOrd="0" parTransId="{D26550CF-C8E8-4BA3-906A-543EA71F8F0F}" sibTransId="{97A5ABD2-8DB9-4A6A-81EB-580095480A57}"/>
    <dgm:cxn modelId="{21D42CAC-C700-498D-A509-F1B6A1F5A67F}" type="presOf" srcId="{E9115B75-AFB3-4DBE-93AB-D6D82AFE64D4}" destId="{7C3F5C11-D2DC-4B3F-BF6C-5C97C7E23A29}" srcOrd="0" destOrd="0" presId="urn:microsoft.com/office/officeart/2005/8/layout/process3"/>
    <dgm:cxn modelId="{2B5F7CB1-595B-4B8C-BA84-77E4D35A5F6A}" type="presOf" srcId="{B2818AA5-9AF7-4400-9206-54777184C5F4}" destId="{13F60212-86D0-4ED6-B201-3519F94C81E3}" srcOrd="1" destOrd="0" presId="urn:microsoft.com/office/officeart/2005/8/layout/process3"/>
    <dgm:cxn modelId="{45FC44C0-A189-4CDB-AF7D-285D8314705C}" srcId="{2F0413B3-291B-4E86-8268-7042BC85F698}" destId="{228BF692-8502-4FF5-9C74-CB7CD4955AA9}" srcOrd="1" destOrd="0" parTransId="{76FAE096-93E9-4F2A-B551-4EFB4585718F}" sibTransId="{2680B4FC-7CDC-45D9-B9F6-6FB62EC689C2}"/>
    <dgm:cxn modelId="{BB4155C1-27B6-424F-A4E6-C62072445E39}" srcId="{B2818AA5-9AF7-4400-9206-54777184C5F4}" destId="{84798AAF-017A-4FF7-8A6D-5D3B0ED16111}" srcOrd="0" destOrd="0" parTransId="{0B7CD13F-0B8A-4364-BFAE-C6C85D616238}" sibTransId="{1D1D1640-31CD-44F3-AAA8-409113DE9AB8}"/>
    <dgm:cxn modelId="{27484FC2-50B8-4B89-9FEE-37FCE72731B2}" type="presOf" srcId="{228BF692-8502-4FF5-9C74-CB7CD4955AA9}" destId="{F88FF0FE-E5A3-48BA-87B2-D68D8BA375BA}" srcOrd="0" destOrd="1" presId="urn:microsoft.com/office/officeart/2005/8/layout/process3"/>
    <dgm:cxn modelId="{460065C6-B61E-43FA-86D8-4DF730AED5E3}" type="presOf" srcId="{84798AAF-017A-4FF7-8A6D-5D3B0ED16111}" destId="{1961A585-1423-4C08-9E27-594F57106000}" srcOrd="0" destOrd="0" presId="urn:microsoft.com/office/officeart/2005/8/layout/process3"/>
    <dgm:cxn modelId="{FB5572D0-AEEA-4491-A3DF-512B0A2BEEDC}" srcId="{C39662A2-521D-451D-9B01-C6265E4A1081}" destId="{1F055C15-BC7B-4798-AF59-9C4E0602B4EA}" srcOrd="4" destOrd="0" parTransId="{E55B0D11-7BDC-4B60-9373-A3D3D3994DCC}" sibTransId="{BAC07AC3-1887-4E6D-95EF-706100B34F9C}"/>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739D1BF8-DDE4-4320-B1AE-90AABA354246}" srcId="{D8D15BA4-68C4-42D1-ADBF-A1598E0D706D}" destId="{C64F7CD4-D0DB-4A40-8949-19ADA1275182}" srcOrd="2" destOrd="0" parTransId="{5331677F-19DE-4023-88D0-6E2D00E2C15A}" sibTransId="{E98DC53C-47A1-45D0-9526-8B1B42CEA38C}"/>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 modelId="{E33B1FA6-C01E-4D51-8B4A-8BF4ECE73A5E}" type="presParOf" srcId="{C1E13286-211C-4AF5-8F4C-67214B9FD3C5}" destId="{7C3F5C11-D2DC-4B3F-BF6C-5C97C7E23A29}" srcOrd="5" destOrd="0" presId="urn:microsoft.com/office/officeart/2005/8/layout/process3"/>
    <dgm:cxn modelId="{4DC1C526-D19A-43C8-9559-45F50EBE3EA0}" type="presParOf" srcId="{7C3F5C11-D2DC-4B3F-BF6C-5C97C7E23A29}" destId="{0560C852-3EBE-4274-99FC-6854BAE2DDF3}" srcOrd="0" destOrd="0" presId="urn:microsoft.com/office/officeart/2005/8/layout/process3"/>
    <dgm:cxn modelId="{65E3EC0F-4169-495D-A280-A8A9CB53C3C0}" type="presParOf" srcId="{C1E13286-211C-4AF5-8F4C-67214B9FD3C5}" destId="{8767EEF9-DA6A-4935-81D0-A3E433391030}" srcOrd="6" destOrd="0" presId="urn:microsoft.com/office/officeart/2005/8/layout/process3"/>
    <dgm:cxn modelId="{F8E74D2F-6FB3-4EF7-BDE4-14C421707702}" type="presParOf" srcId="{8767EEF9-DA6A-4935-81D0-A3E433391030}" destId="{54CF0772-9EBC-418E-851A-2363AF38ADDC}" srcOrd="0" destOrd="0" presId="urn:microsoft.com/office/officeart/2005/8/layout/process3"/>
    <dgm:cxn modelId="{18334997-6322-43AB-94E5-BB07ECA72681}" type="presParOf" srcId="{8767EEF9-DA6A-4935-81D0-A3E433391030}" destId="{13F60212-86D0-4ED6-B201-3519F94C81E3}" srcOrd="1" destOrd="0" presId="urn:microsoft.com/office/officeart/2005/8/layout/process3"/>
    <dgm:cxn modelId="{43D3916B-7CE2-4D28-97E0-CC2838482C3B}" type="presParOf" srcId="{8767EEF9-DA6A-4935-81D0-A3E433391030}" destId="{1961A585-1423-4C08-9E27-594F57106000}" srcOrd="2" destOrd="0" presId="urn:microsoft.com/office/officeart/2005/8/layout/process3"/>
    <dgm:cxn modelId="{0D026B3F-23CB-4BCA-A286-470EAB4FFA85}" type="presParOf" srcId="{C1E13286-211C-4AF5-8F4C-67214B9FD3C5}" destId="{62D16AF5-DB0E-4C95-8953-249B340BEE48}" srcOrd="7" destOrd="0" presId="urn:microsoft.com/office/officeart/2005/8/layout/process3"/>
    <dgm:cxn modelId="{AF01431F-1C27-4E77-BB18-66D430FE67FA}" type="presParOf" srcId="{62D16AF5-DB0E-4C95-8953-249B340BEE48}" destId="{179EA9C7-2E02-4952-880F-0A0CA0015BE8}" srcOrd="0" destOrd="0" presId="urn:microsoft.com/office/officeart/2005/8/layout/process3"/>
    <dgm:cxn modelId="{3EEDF147-6A6E-42FA-88E4-B7646433B154}" type="presParOf" srcId="{C1E13286-211C-4AF5-8F4C-67214B9FD3C5}" destId="{76485CC4-DC3C-4B5A-93BD-2B73FA4C0183}" srcOrd="8" destOrd="0" presId="urn:microsoft.com/office/officeart/2005/8/layout/process3"/>
    <dgm:cxn modelId="{097B7D6E-DCEC-423F-AC5F-A343EA618BE9}" type="presParOf" srcId="{76485CC4-DC3C-4B5A-93BD-2B73FA4C0183}" destId="{D3A2C892-960B-4D02-8381-7B7120F32A1A}" srcOrd="0" destOrd="0" presId="urn:microsoft.com/office/officeart/2005/8/layout/process3"/>
    <dgm:cxn modelId="{572EBAC3-8E97-4C79-A3E7-3E65418EEEE0}" type="presParOf" srcId="{76485CC4-DC3C-4B5A-93BD-2B73FA4C0183}" destId="{535FB2F7-74EB-49AA-9300-B5BCFA71732E}" srcOrd="1" destOrd="0" presId="urn:microsoft.com/office/officeart/2005/8/layout/process3"/>
    <dgm:cxn modelId="{E18AE732-C30B-4D67-B582-09F7D11C5608}" type="presParOf" srcId="{76485CC4-DC3C-4B5A-93BD-2B73FA4C0183}" destId="{E420562D-ECC7-4777-921B-62E203C099A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0E4EC3-4578-43A1-B37D-C98D7A8C6B59}" type="doc">
      <dgm:prSet loTypeId="urn:microsoft.com/office/officeart/2005/8/layout/hierarchy4" loCatId="list" qsTypeId="urn:microsoft.com/office/officeart/2005/8/quickstyle/simple1#4" qsCatId="simple" csTypeId="urn:microsoft.com/office/officeart/2005/8/colors/accent1_2#4" csCatId="accent1" phldr="1"/>
      <dgm:spPr/>
      <dgm:t>
        <a:bodyPr/>
        <a:lstStyle/>
        <a:p>
          <a:endParaRPr lang="sv-SE"/>
        </a:p>
      </dgm:t>
    </dgm:pt>
    <dgm:pt modelId="{329D98B2-634E-44F5-B77D-927A663EDD83}">
      <dgm:prSet phldrT="[Text]"/>
      <dgm:spPr/>
      <dgm:t>
        <a:bodyPr/>
        <a:lstStyle/>
        <a:p>
          <a:r>
            <a:rPr lang="sv-SE"/>
            <a:t>XX</a:t>
          </a:r>
        </a:p>
      </dgm:t>
    </dgm:pt>
    <dgm:pt modelId="{174B862B-71A5-4E1C-8718-D9542A8D9948}" type="parTrans" cxnId="{AD250F51-B9EC-4CE3-9B9B-E487A421C2CA}">
      <dgm:prSet/>
      <dgm:spPr/>
      <dgm:t>
        <a:bodyPr/>
        <a:lstStyle/>
        <a:p>
          <a:endParaRPr lang="sv-SE"/>
        </a:p>
      </dgm:t>
    </dgm:pt>
    <dgm:pt modelId="{60350793-CFE5-40F5-96B9-26B7F788A3B4}" type="sibTrans" cxnId="{AD250F51-B9EC-4CE3-9B9B-E487A421C2CA}">
      <dgm:prSet/>
      <dgm:spPr/>
      <dgm:t>
        <a:bodyPr/>
        <a:lstStyle/>
        <a:p>
          <a:endParaRPr lang="sv-SE"/>
        </a:p>
      </dgm:t>
    </dgm:pt>
    <dgm:pt modelId="{B58CFE84-6FCC-46E5-A4AA-D0DED0507D74}">
      <dgm:prSet phldrT="[Text]"/>
      <dgm:spPr/>
      <dgm:t>
        <a:bodyPr/>
        <a:lstStyle/>
        <a:p>
          <a:r>
            <a:rPr lang="sv-SE"/>
            <a:t>XX</a:t>
          </a:r>
        </a:p>
      </dgm:t>
    </dgm:pt>
    <dgm:pt modelId="{81FD5498-0A30-4A3F-9606-D3531FCC6916}" type="parTrans" cxnId="{3F5C0253-141E-4457-BDDB-B280085C8D15}">
      <dgm:prSet/>
      <dgm:spPr/>
      <dgm:t>
        <a:bodyPr/>
        <a:lstStyle/>
        <a:p>
          <a:endParaRPr lang="sv-SE"/>
        </a:p>
      </dgm:t>
    </dgm:pt>
    <dgm:pt modelId="{7121D70E-69F3-47C0-B93A-F2D5D6179BD8}" type="sibTrans" cxnId="{3F5C0253-141E-4457-BDDB-B280085C8D15}">
      <dgm:prSet/>
      <dgm:spPr/>
      <dgm:t>
        <a:bodyPr/>
        <a:lstStyle/>
        <a:p>
          <a:endParaRPr lang="sv-SE"/>
        </a:p>
      </dgm:t>
    </dgm:pt>
    <dgm:pt modelId="{CAD7DFB8-15ED-491B-B00F-86979EB2EA01}">
      <dgm:prSet phldrT="[Text]"/>
      <dgm:spPr/>
      <dgm:t>
        <a:bodyPr/>
        <a:lstStyle/>
        <a:p>
          <a:r>
            <a:rPr lang="sv-SE"/>
            <a:t>XX</a:t>
          </a:r>
        </a:p>
      </dgm:t>
    </dgm:pt>
    <dgm:pt modelId="{B3C63925-90CD-4E3F-8574-7CA8CDACB4CA}" type="parTrans" cxnId="{F2F98391-1B56-4806-B7E2-BC3407615F6E}">
      <dgm:prSet/>
      <dgm:spPr/>
      <dgm:t>
        <a:bodyPr/>
        <a:lstStyle/>
        <a:p>
          <a:endParaRPr lang="sv-SE"/>
        </a:p>
      </dgm:t>
    </dgm:pt>
    <dgm:pt modelId="{0BF19FB7-5C4B-4350-BB98-802EB2A3C1AF}" type="sibTrans" cxnId="{F2F98391-1B56-4806-B7E2-BC3407615F6E}">
      <dgm:prSet/>
      <dgm:spPr/>
      <dgm:t>
        <a:bodyPr/>
        <a:lstStyle/>
        <a:p>
          <a:endParaRPr lang="sv-SE"/>
        </a:p>
      </dgm:t>
    </dgm:pt>
    <dgm:pt modelId="{91E1622B-9597-49DC-AF4B-83E4D7AA1B25}">
      <dgm:prSet phldrT="[Text]"/>
      <dgm:spPr/>
      <dgm:t>
        <a:bodyPr/>
        <a:lstStyle/>
        <a:p>
          <a:r>
            <a:rPr lang="sv-SE"/>
            <a:t>XX</a:t>
          </a:r>
        </a:p>
      </dgm:t>
    </dgm:pt>
    <dgm:pt modelId="{00E4C0D2-9613-45B9-B080-623E1A0E6CD0}" type="parTrans" cxnId="{4E986A82-59E0-4F64-B47E-ED2D23B5FE2D}">
      <dgm:prSet/>
      <dgm:spPr/>
      <dgm:t>
        <a:bodyPr/>
        <a:lstStyle/>
        <a:p>
          <a:endParaRPr lang="sv-SE"/>
        </a:p>
      </dgm:t>
    </dgm:pt>
    <dgm:pt modelId="{B7272F0E-4B34-46FB-B7A6-A2DFA48FA26F}" type="sibTrans" cxnId="{4E986A82-59E0-4F64-B47E-ED2D23B5FE2D}">
      <dgm:prSet/>
      <dgm:spPr/>
      <dgm:t>
        <a:bodyPr/>
        <a:lstStyle/>
        <a:p>
          <a:endParaRPr lang="sv-SE"/>
        </a:p>
      </dgm:t>
    </dgm:pt>
    <dgm:pt modelId="{042DBADE-3A39-469C-AB28-0CD122276992}">
      <dgm:prSet phldrT="[Text]"/>
      <dgm:spPr/>
      <dgm:t>
        <a:bodyPr/>
        <a:lstStyle/>
        <a:p>
          <a:r>
            <a:rPr lang="sv-SE"/>
            <a:t>XX</a:t>
          </a:r>
        </a:p>
      </dgm:t>
    </dgm:pt>
    <dgm:pt modelId="{FFB343F8-D435-48A4-9B17-31DDD62A79FC}" type="parTrans" cxnId="{B2F7014B-1BA9-41BF-AC34-1A0FBD48382A}">
      <dgm:prSet/>
      <dgm:spPr/>
      <dgm:t>
        <a:bodyPr/>
        <a:lstStyle/>
        <a:p>
          <a:endParaRPr lang="sv-SE"/>
        </a:p>
      </dgm:t>
    </dgm:pt>
    <dgm:pt modelId="{E9514966-C14B-44E4-94C2-16C6D8DF6215}" type="sibTrans" cxnId="{B2F7014B-1BA9-41BF-AC34-1A0FBD48382A}">
      <dgm:prSet/>
      <dgm:spPr/>
      <dgm:t>
        <a:bodyPr/>
        <a:lstStyle/>
        <a:p>
          <a:endParaRPr lang="sv-SE"/>
        </a:p>
      </dgm:t>
    </dgm:pt>
    <dgm:pt modelId="{77043F3F-FFFB-44B7-BDAA-B9FA1993FAB1}">
      <dgm:prSet phldrT="[Text]"/>
      <dgm:spPr/>
      <dgm:t>
        <a:bodyPr/>
        <a:lstStyle/>
        <a:p>
          <a:r>
            <a:rPr lang="sv-SE"/>
            <a:t>XX</a:t>
          </a:r>
        </a:p>
      </dgm:t>
    </dgm:pt>
    <dgm:pt modelId="{14F41D1A-B386-4945-807D-E614B73D96FC}" type="parTrans" cxnId="{4F6F4F04-4AD1-4214-8EED-6CAA08AEA1DC}">
      <dgm:prSet/>
      <dgm:spPr/>
      <dgm:t>
        <a:bodyPr/>
        <a:lstStyle/>
        <a:p>
          <a:endParaRPr lang="sv-SE"/>
        </a:p>
      </dgm:t>
    </dgm:pt>
    <dgm:pt modelId="{0478A96E-958B-4973-BCD5-F146BEFD6870}" type="sibTrans" cxnId="{4F6F4F04-4AD1-4214-8EED-6CAA08AEA1DC}">
      <dgm:prSet/>
      <dgm:spPr/>
      <dgm:t>
        <a:bodyPr/>
        <a:lstStyle/>
        <a:p>
          <a:endParaRPr lang="sv-SE"/>
        </a:p>
      </dgm:t>
    </dgm:pt>
    <dgm:pt modelId="{DB12595E-1F79-4D42-8E24-2E9BA7B98E76}" type="pres">
      <dgm:prSet presAssocID="{0A0E4EC3-4578-43A1-B37D-C98D7A8C6B59}" presName="Name0" presStyleCnt="0">
        <dgm:presLayoutVars>
          <dgm:chPref val="1"/>
          <dgm:dir/>
          <dgm:animOne val="branch"/>
          <dgm:animLvl val="lvl"/>
          <dgm:resizeHandles/>
        </dgm:presLayoutVars>
      </dgm:prSet>
      <dgm:spPr/>
    </dgm:pt>
    <dgm:pt modelId="{B00761AF-0B11-451A-9E7B-37FCA0524293}" type="pres">
      <dgm:prSet presAssocID="{329D98B2-634E-44F5-B77D-927A663EDD83}" presName="vertOne" presStyleCnt="0"/>
      <dgm:spPr/>
    </dgm:pt>
    <dgm:pt modelId="{DCA311D0-65D7-4D9D-A7C3-0BCBDD152B71}" type="pres">
      <dgm:prSet presAssocID="{329D98B2-634E-44F5-B77D-927A663EDD83}" presName="txOne" presStyleLbl="node0" presStyleIdx="0" presStyleCnt="1">
        <dgm:presLayoutVars>
          <dgm:chPref val="3"/>
        </dgm:presLayoutVars>
      </dgm:prSet>
      <dgm:spPr/>
    </dgm:pt>
    <dgm:pt modelId="{6462C194-6F9B-4C8B-A807-663FB8A0619C}" type="pres">
      <dgm:prSet presAssocID="{329D98B2-634E-44F5-B77D-927A663EDD83}" presName="parTransOne" presStyleCnt="0"/>
      <dgm:spPr/>
    </dgm:pt>
    <dgm:pt modelId="{207442A0-EEFC-4533-B9AD-5C772F53BC3C}" type="pres">
      <dgm:prSet presAssocID="{329D98B2-634E-44F5-B77D-927A663EDD83}" presName="horzOne" presStyleCnt="0"/>
      <dgm:spPr/>
    </dgm:pt>
    <dgm:pt modelId="{97BB1F08-9F74-45F2-B785-EFB839CEFB32}" type="pres">
      <dgm:prSet presAssocID="{B58CFE84-6FCC-46E5-A4AA-D0DED0507D74}" presName="vertTwo" presStyleCnt="0"/>
      <dgm:spPr/>
    </dgm:pt>
    <dgm:pt modelId="{2A91C28F-6DEE-40C0-BEF5-26C218C65F60}" type="pres">
      <dgm:prSet presAssocID="{B58CFE84-6FCC-46E5-A4AA-D0DED0507D74}" presName="txTwo" presStyleLbl="node2" presStyleIdx="0" presStyleCnt="2">
        <dgm:presLayoutVars>
          <dgm:chPref val="3"/>
        </dgm:presLayoutVars>
      </dgm:prSet>
      <dgm:spPr/>
    </dgm:pt>
    <dgm:pt modelId="{CCFEE674-B88E-4A8C-A3FB-920A92CE26C9}" type="pres">
      <dgm:prSet presAssocID="{B58CFE84-6FCC-46E5-A4AA-D0DED0507D74}" presName="parTransTwo" presStyleCnt="0"/>
      <dgm:spPr/>
    </dgm:pt>
    <dgm:pt modelId="{9412FDEB-CB2F-4CE3-AE07-A438BA6A5A13}" type="pres">
      <dgm:prSet presAssocID="{B58CFE84-6FCC-46E5-A4AA-D0DED0507D74}" presName="horzTwo" presStyleCnt="0"/>
      <dgm:spPr/>
    </dgm:pt>
    <dgm:pt modelId="{3005E2EE-D468-4A22-9D36-C0059714F9B8}" type="pres">
      <dgm:prSet presAssocID="{CAD7DFB8-15ED-491B-B00F-86979EB2EA01}" presName="vertThree" presStyleCnt="0"/>
      <dgm:spPr/>
    </dgm:pt>
    <dgm:pt modelId="{00F33BA1-39C2-475D-B624-D0721167C907}" type="pres">
      <dgm:prSet presAssocID="{CAD7DFB8-15ED-491B-B00F-86979EB2EA01}" presName="txThree" presStyleLbl="node3" presStyleIdx="0" presStyleCnt="3">
        <dgm:presLayoutVars>
          <dgm:chPref val="3"/>
        </dgm:presLayoutVars>
      </dgm:prSet>
      <dgm:spPr/>
    </dgm:pt>
    <dgm:pt modelId="{95564B1B-22DB-4C35-ACC3-3C09205D8348}" type="pres">
      <dgm:prSet presAssocID="{CAD7DFB8-15ED-491B-B00F-86979EB2EA01}" presName="horzThree" presStyleCnt="0"/>
      <dgm:spPr/>
    </dgm:pt>
    <dgm:pt modelId="{B96F1CFB-366F-4D62-8BEF-42D8BC92650D}" type="pres">
      <dgm:prSet presAssocID="{0BF19FB7-5C4B-4350-BB98-802EB2A3C1AF}" presName="sibSpaceThree" presStyleCnt="0"/>
      <dgm:spPr/>
    </dgm:pt>
    <dgm:pt modelId="{77BB0F4C-7F86-419C-9955-FE46D9EE7609}" type="pres">
      <dgm:prSet presAssocID="{91E1622B-9597-49DC-AF4B-83E4D7AA1B25}" presName="vertThree" presStyleCnt="0"/>
      <dgm:spPr/>
    </dgm:pt>
    <dgm:pt modelId="{F1E34A8A-3543-4941-B9FD-48BAAC5B98AA}" type="pres">
      <dgm:prSet presAssocID="{91E1622B-9597-49DC-AF4B-83E4D7AA1B25}" presName="txThree" presStyleLbl="node3" presStyleIdx="1" presStyleCnt="3">
        <dgm:presLayoutVars>
          <dgm:chPref val="3"/>
        </dgm:presLayoutVars>
      </dgm:prSet>
      <dgm:spPr/>
    </dgm:pt>
    <dgm:pt modelId="{82B63911-FEBF-421F-AAD4-E6CE96D81DBA}" type="pres">
      <dgm:prSet presAssocID="{91E1622B-9597-49DC-AF4B-83E4D7AA1B25}" presName="horzThree" presStyleCnt="0"/>
      <dgm:spPr/>
    </dgm:pt>
    <dgm:pt modelId="{018FA2B8-46BF-4AC9-A881-ADDDBE56E389}" type="pres">
      <dgm:prSet presAssocID="{7121D70E-69F3-47C0-B93A-F2D5D6179BD8}" presName="sibSpaceTwo" presStyleCnt="0"/>
      <dgm:spPr/>
    </dgm:pt>
    <dgm:pt modelId="{8C71E356-DE2D-4D53-80CB-5207316BE032}" type="pres">
      <dgm:prSet presAssocID="{042DBADE-3A39-469C-AB28-0CD122276992}" presName="vertTwo" presStyleCnt="0"/>
      <dgm:spPr/>
    </dgm:pt>
    <dgm:pt modelId="{57CB33B7-78CC-4AA7-B87D-EFCF1BBE0AE4}" type="pres">
      <dgm:prSet presAssocID="{042DBADE-3A39-469C-AB28-0CD122276992}" presName="txTwo" presStyleLbl="node2" presStyleIdx="1" presStyleCnt="2">
        <dgm:presLayoutVars>
          <dgm:chPref val="3"/>
        </dgm:presLayoutVars>
      </dgm:prSet>
      <dgm:spPr/>
    </dgm:pt>
    <dgm:pt modelId="{2DFA1AA3-8777-4413-9924-44D0010819EB}" type="pres">
      <dgm:prSet presAssocID="{042DBADE-3A39-469C-AB28-0CD122276992}" presName="parTransTwo" presStyleCnt="0"/>
      <dgm:spPr/>
    </dgm:pt>
    <dgm:pt modelId="{C1BCBA69-1205-4B30-8399-DF1E2A798B0A}" type="pres">
      <dgm:prSet presAssocID="{042DBADE-3A39-469C-AB28-0CD122276992}" presName="horzTwo" presStyleCnt="0"/>
      <dgm:spPr/>
    </dgm:pt>
    <dgm:pt modelId="{8D1D93A2-5EAE-433B-9B5A-F03C78DCE199}" type="pres">
      <dgm:prSet presAssocID="{77043F3F-FFFB-44B7-BDAA-B9FA1993FAB1}" presName="vertThree" presStyleCnt="0"/>
      <dgm:spPr/>
    </dgm:pt>
    <dgm:pt modelId="{1FA0BF7B-7568-4260-B118-605A0A986476}" type="pres">
      <dgm:prSet presAssocID="{77043F3F-FFFB-44B7-BDAA-B9FA1993FAB1}" presName="txThree" presStyleLbl="node3" presStyleIdx="2" presStyleCnt="3">
        <dgm:presLayoutVars>
          <dgm:chPref val="3"/>
        </dgm:presLayoutVars>
      </dgm:prSet>
      <dgm:spPr/>
    </dgm:pt>
    <dgm:pt modelId="{553CB946-6195-4305-AF0D-87F863BA73DB}" type="pres">
      <dgm:prSet presAssocID="{77043F3F-FFFB-44B7-BDAA-B9FA1993FAB1}" presName="horzThree" presStyleCnt="0"/>
      <dgm:spPr/>
    </dgm:pt>
  </dgm:ptLst>
  <dgm:cxnLst>
    <dgm:cxn modelId="{4F6F4F04-4AD1-4214-8EED-6CAA08AEA1DC}" srcId="{042DBADE-3A39-469C-AB28-0CD122276992}" destId="{77043F3F-FFFB-44B7-BDAA-B9FA1993FAB1}" srcOrd="0" destOrd="0" parTransId="{14F41D1A-B386-4945-807D-E614B73D96FC}" sibTransId="{0478A96E-958B-4973-BCD5-F146BEFD6870}"/>
    <dgm:cxn modelId="{3B87E425-840F-4484-93EF-E2A6FE011C86}" type="presOf" srcId="{77043F3F-FFFB-44B7-BDAA-B9FA1993FAB1}" destId="{1FA0BF7B-7568-4260-B118-605A0A986476}" srcOrd="0" destOrd="0" presId="urn:microsoft.com/office/officeart/2005/8/layout/hierarchy4"/>
    <dgm:cxn modelId="{B2F7014B-1BA9-41BF-AC34-1A0FBD48382A}" srcId="{329D98B2-634E-44F5-B77D-927A663EDD83}" destId="{042DBADE-3A39-469C-AB28-0CD122276992}" srcOrd="1" destOrd="0" parTransId="{FFB343F8-D435-48A4-9B17-31DDD62A79FC}" sibTransId="{E9514966-C14B-44E4-94C2-16C6D8DF6215}"/>
    <dgm:cxn modelId="{AD250F51-B9EC-4CE3-9B9B-E487A421C2CA}" srcId="{0A0E4EC3-4578-43A1-B37D-C98D7A8C6B59}" destId="{329D98B2-634E-44F5-B77D-927A663EDD83}" srcOrd="0" destOrd="0" parTransId="{174B862B-71A5-4E1C-8718-D9542A8D9948}" sibTransId="{60350793-CFE5-40F5-96B9-26B7F788A3B4}"/>
    <dgm:cxn modelId="{3F5C0253-141E-4457-BDDB-B280085C8D15}" srcId="{329D98B2-634E-44F5-B77D-927A663EDD83}" destId="{B58CFE84-6FCC-46E5-A4AA-D0DED0507D74}" srcOrd="0" destOrd="0" parTransId="{81FD5498-0A30-4A3F-9606-D3531FCC6916}" sibTransId="{7121D70E-69F3-47C0-B93A-F2D5D6179BD8}"/>
    <dgm:cxn modelId="{601F2178-1642-4B5A-A943-1D25DFD2D5F9}" type="presOf" srcId="{91E1622B-9597-49DC-AF4B-83E4D7AA1B25}" destId="{F1E34A8A-3543-4941-B9FD-48BAAC5B98AA}" srcOrd="0" destOrd="0" presId="urn:microsoft.com/office/officeart/2005/8/layout/hierarchy4"/>
    <dgm:cxn modelId="{4E986A82-59E0-4F64-B47E-ED2D23B5FE2D}" srcId="{B58CFE84-6FCC-46E5-A4AA-D0DED0507D74}" destId="{91E1622B-9597-49DC-AF4B-83E4D7AA1B25}" srcOrd="1" destOrd="0" parTransId="{00E4C0D2-9613-45B9-B080-623E1A0E6CD0}" sibTransId="{B7272F0E-4B34-46FB-B7A6-A2DFA48FA26F}"/>
    <dgm:cxn modelId="{AE5C4586-0644-4494-BB80-B8063E573A60}" type="presOf" srcId="{0A0E4EC3-4578-43A1-B37D-C98D7A8C6B59}" destId="{DB12595E-1F79-4D42-8E24-2E9BA7B98E76}" srcOrd="0" destOrd="0" presId="urn:microsoft.com/office/officeart/2005/8/layout/hierarchy4"/>
    <dgm:cxn modelId="{B0641B90-EDD8-481F-9237-ED8EBA148DF8}" type="presOf" srcId="{B58CFE84-6FCC-46E5-A4AA-D0DED0507D74}" destId="{2A91C28F-6DEE-40C0-BEF5-26C218C65F60}" srcOrd="0" destOrd="0" presId="urn:microsoft.com/office/officeart/2005/8/layout/hierarchy4"/>
    <dgm:cxn modelId="{F2F98391-1B56-4806-B7E2-BC3407615F6E}" srcId="{B58CFE84-6FCC-46E5-A4AA-D0DED0507D74}" destId="{CAD7DFB8-15ED-491B-B00F-86979EB2EA01}" srcOrd="0" destOrd="0" parTransId="{B3C63925-90CD-4E3F-8574-7CA8CDACB4CA}" sibTransId="{0BF19FB7-5C4B-4350-BB98-802EB2A3C1AF}"/>
    <dgm:cxn modelId="{CEAF54C1-4CFD-4E14-BADC-8EBDC53231BF}" type="presOf" srcId="{329D98B2-634E-44F5-B77D-927A663EDD83}" destId="{DCA311D0-65D7-4D9D-A7C3-0BCBDD152B71}" srcOrd="0" destOrd="0" presId="urn:microsoft.com/office/officeart/2005/8/layout/hierarchy4"/>
    <dgm:cxn modelId="{445424E9-2B2D-41F6-831C-343605680AA7}" type="presOf" srcId="{042DBADE-3A39-469C-AB28-0CD122276992}" destId="{57CB33B7-78CC-4AA7-B87D-EFCF1BBE0AE4}" srcOrd="0" destOrd="0" presId="urn:microsoft.com/office/officeart/2005/8/layout/hierarchy4"/>
    <dgm:cxn modelId="{5E11E0F9-D482-4114-97CF-AFF6A422EBAF}" type="presOf" srcId="{CAD7DFB8-15ED-491B-B00F-86979EB2EA01}" destId="{00F33BA1-39C2-475D-B624-D0721167C907}" srcOrd="0" destOrd="0" presId="urn:microsoft.com/office/officeart/2005/8/layout/hierarchy4"/>
    <dgm:cxn modelId="{62D82B65-529B-431B-AACD-BBA1DCD1F335}" type="presParOf" srcId="{DB12595E-1F79-4D42-8E24-2E9BA7B98E76}" destId="{B00761AF-0B11-451A-9E7B-37FCA0524293}" srcOrd="0" destOrd="0" presId="urn:microsoft.com/office/officeart/2005/8/layout/hierarchy4"/>
    <dgm:cxn modelId="{CDB3FE32-301E-4AE3-99E1-75F2424E162C}" type="presParOf" srcId="{B00761AF-0B11-451A-9E7B-37FCA0524293}" destId="{DCA311D0-65D7-4D9D-A7C3-0BCBDD152B71}" srcOrd="0" destOrd="0" presId="urn:microsoft.com/office/officeart/2005/8/layout/hierarchy4"/>
    <dgm:cxn modelId="{D15B04EE-543C-4BDF-AE3B-183E76F1DBCE}" type="presParOf" srcId="{B00761AF-0B11-451A-9E7B-37FCA0524293}" destId="{6462C194-6F9B-4C8B-A807-663FB8A0619C}" srcOrd="1" destOrd="0" presId="urn:microsoft.com/office/officeart/2005/8/layout/hierarchy4"/>
    <dgm:cxn modelId="{DB6FFB01-8894-4C4A-84C3-742741D6D0C6}" type="presParOf" srcId="{B00761AF-0B11-451A-9E7B-37FCA0524293}" destId="{207442A0-EEFC-4533-B9AD-5C772F53BC3C}" srcOrd="2" destOrd="0" presId="urn:microsoft.com/office/officeart/2005/8/layout/hierarchy4"/>
    <dgm:cxn modelId="{E106C059-1F8E-4383-A1BE-E9B8A159639F}" type="presParOf" srcId="{207442A0-EEFC-4533-B9AD-5C772F53BC3C}" destId="{97BB1F08-9F74-45F2-B785-EFB839CEFB32}" srcOrd="0" destOrd="0" presId="urn:microsoft.com/office/officeart/2005/8/layout/hierarchy4"/>
    <dgm:cxn modelId="{7F7E2E7C-68E2-4FF4-A54A-A88A8AE8F606}" type="presParOf" srcId="{97BB1F08-9F74-45F2-B785-EFB839CEFB32}" destId="{2A91C28F-6DEE-40C0-BEF5-26C218C65F60}" srcOrd="0" destOrd="0" presId="urn:microsoft.com/office/officeart/2005/8/layout/hierarchy4"/>
    <dgm:cxn modelId="{6A858E49-56BB-42BC-A5DB-68EB59ED32A4}" type="presParOf" srcId="{97BB1F08-9F74-45F2-B785-EFB839CEFB32}" destId="{CCFEE674-B88E-4A8C-A3FB-920A92CE26C9}" srcOrd="1" destOrd="0" presId="urn:microsoft.com/office/officeart/2005/8/layout/hierarchy4"/>
    <dgm:cxn modelId="{03DAA2A2-22DD-42E9-B5CA-5B5EBEDEC0F9}" type="presParOf" srcId="{97BB1F08-9F74-45F2-B785-EFB839CEFB32}" destId="{9412FDEB-CB2F-4CE3-AE07-A438BA6A5A13}" srcOrd="2" destOrd="0" presId="urn:microsoft.com/office/officeart/2005/8/layout/hierarchy4"/>
    <dgm:cxn modelId="{546832D5-626F-4643-9D1F-A389737906DC}" type="presParOf" srcId="{9412FDEB-CB2F-4CE3-AE07-A438BA6A5A13}" destId="{3005E2EE-D468-4A22-9D36-C0059714F9B8}" srcOrd="0" destOrd="0" presId="urn:microsoft.com/office/officeart/2005/8/layout/hierarchy4"/>
    <dgm:cxn modelId="{D2B04427-C1E0-4C77-BC54-BB62BF48FF6B}" type="presParOf" srcId="{3005E2EE-D468-4A22-9D36-C0059714F9B8}" destId="{00F33BA1-39C2-475D-B624-D0721167C907}" srcOrd="0" destOrd="0" presId="urn:microsoft.com/office/officeart/2005/8/layout/hierarchy4"/>
    <dgm:cxn modelId="{F6BFF3A0-354D-4C9D-B759-8AFCB1654648}" type="presParOf" srcId="{3005E2EE-D468-4A22-9D36-C0059714F9B8}" destId="{95564B1B-22DB-4C35-ACC3-3C09205D8348}" srcOrd="1" destOrd="0" presId="urn:microsoft.com/office/officeart/2005/8/layout/hierarchy4"/>
    <dgm:cxn modelId="{94C3CDC2-858D-40EB-8004-5C6A0CAC7BBB}" type="presParOf" srcId="{9412FDEB-CB2F-4CE3-AE07-A438BA6A5A13}" destId="{B96F1CFB-366F-4D62-8BEF-42D8BC92650D}" srcOrd="1" destOrd="0" presId="urn:microsoft.com/office/officeart/2005/8/layout/hierarchy4"/>
    <dgm:cxn modelId="{93D00753-FDB3-4DCF-B14E-F738127393A5}" type="presParOf" srcId="{9412FDEB-CB2F-4CE3-AE07-A438BA6A5A13}" destId="{77BB0F4C-7F86-419C-9955-FE46D9EE7609}" srcOrd="2" destOrd="0" presId="urn:microsoft.com/office/officeart/2005/8/layout/hierarchy4"/>
    <dgm:cxn modelId="{603EC949-3774-47AC-B81A-82A99C4AA695}" type="presParOf" srcId="{77BB0F4C-7F86-419C-9955-FE46D9EE7609}" destId="{F1E34A8A-3543-4941-B9FD-48BAAC5B98AA}" srcOrd="0" destOrd="0" presId="urn:microsoft.com/office/officeart/2005/8/layout/hierarchy4"/>
    <dgm:cxn modelId="{206A8283-EB60-4340-A47C-8A9C57A143C7}" type="presParOf" srcId="{77BB0F4C-7F86-419C-9955-FE46D9EE7609}" destId="{82B63911-FEBF-421F-AAD4-E6CE96D81DBA}" srcOrd="1" destOrd="0" presId="urn:microsoft.com/office/officeart/2005/8/layout/hierarchy4"/>
    <dgm:cxn modelId="{82031527-A71F-4364-A6A3-FE7F295B2A51}" type="presParOf" srcId="{207442A0-EEFC-4533-B9AD-5C772F53BC3C}" destId="{018FA2B8-46BF-4AC9-A881-ADDDBE56E389}" srcOrd="1" destOrd="0" presId="urn:microsoft.com/office/officeart/2005/8/layout/hierarchy4"/>
    <dgm:cxn modelId="{5ACC1BE0-A0AE-47BF-AB4A-AFC857FA0FFD}" type="presParOf" srcId="{207442A0-EEFC-4533-B9AD-5C772F53BC3C}" destId="{8C71E356-DE2D-4D53-80CB-5207316BE032}" srcOrd="2" destOrd="0" presId="urn:microsoft.com/office/officeart/2005/8/layout/hierarchy4"/>
    <dgm:cxn modelId="{9B7D2A2A-81B5-4FE7-8F18-BBBC19C19E64}" type="presParOf" srcId="{8C71E356-DE2D-4D53-80CB-5207316BE032}" destId="{57CB33B7-78CC-4AA7-B87D-EFCF1BBE0AE4}" srcOrd="0" destOrd="0" presId="urn:microsoft.com/office/officeart/2005/8/layout/hierarchy4"/>
    <dgm:cxn modelId="{3EAD0086-7791-44B2-B237-88289D200988}" type="presParOf" srcId="{8C71E356-DE2D-4D53-80CB-5207316BE032}" destId="{2DFA1AA3-8777-4413-9924-44D0010819EB}" srcOrd="1" destOrd="0" presId="urn:microsoft.com/office/officeart/2005/8/layout/hierarchy4"/>
    <dgm:cxn modelId="{243EBE27-44B3-440B-B3BA-D199CAA4F999}" type="presParOf" srcId="{8C71E356-DE2D-4D53-80CB-5207316BE032}" destId="{C1BCBA69-1205-4B30-8399-DF1E2A798B0A}" srcOrd="2" destOrd="0" presId="urn:microsoft.com/office/officeart/2005/8/layout/hierarchy4"/>
    <dgm:cxn modelId="{C2B4F167-6C88-474C-B4CB-933718117086}" type="presParOf" srcId="{C1BCBA69-1205-4B30-8399-DF1E2A798B0A}" destId="{8D1D93A2-5EAE-433B-9B5A-F03C78DCE199}" srcOrd="0" destOrd="0" presId="urn:microsoft.com/office/officeart/2005/8/layout/hierarchy4"/>
    <dgm:cxn modelId="{B4CF14FB-BDA5-4F5E-8C3E-B3F4A8E2D819}" type="presParOf" srcId="{8D1D93A2-5EAE-433B-9B5A-F03C78DCE199}" destId="{1FA0BF7B-7568-4260-B118-605A0A986476}" srcOrd="0" destOrd="0" presId="urn:microsoft.com/office/officeart/2005/8/layout/hierarchy4"/>
    <dgm:cxn modelId="{A5B7F173-E1FF-4056-8DAF-B410B9CC9D5E}" type="presParOf" srcId="{8D1D93A2-5EAE-433B-9B5A-F03C78DCE199}" destId="{553CB946-6195-4305-AF0D-87F863BA73DB}"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Identifiera gemensamma problem</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pPr>
            <a:buFont typeface="Arial" panose="020B0604020202020204" pitchFamily="34" charset="0"/>
            <a:buChar char="•"/>
          </a:pPr>
          <a:r>
            <a:rPr lang="sv-SE"/>
            <a:t>Prioritera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2818AA5-9AF7-4400-9206-54777184C5F4}">
      <dgm:prSet phldrT="[Text]" phldr="0"/>
      <dgm:spPr/>
      <dgm:t>
        <a:bodyPr/>
        <a:lstStyle/>
        <a:p>
          <a:r>
            <a:rPr lang="sv-SE"/>
            <a:t>Workshop 4</a:t>
          </a:r>
        </a:p>
      </dgm:t>
    </dgm:pt>
    <dgm:pt modelId="{F3FDBF6A-9DE4-443B-A015-3DB3811BA93E}" type="parTrans" cxnId="{D5BB14A4-0388-4409-95AF-C2E6551C25BD}">
      <dgm:prSet/>
      <dgm:spPr/>
      <dgm:t>
        <a:bodyPr/>
        <a:lstStyle/>
        <a:p>
          <a:endParaRPr lang="sv-SE"/>
        </a:p>
      </dgm:t>
    </dgm:pt>
    <dgm:pt modelId="{8981738A-BB0D-4FCE-9915-EED91DFA1B4E}" type="sibTrans" cxnId="{D5BB14A4-0388-4409-95AF-C2E6551C25BD}">
      <dgm:prSet/>
      <dgm:spPr/>
      <dgm:t>
        <a:bodyPr/>
        <a:lstStyle/>
        <a:p>
          <a:endParaRPr lang="sv-SE"/>
        </a:p>
      </dgm:t>
    </dgm:pt>
    <dgm:pt modelId="{1F055C15-BC7B-4798-AF59-9C4E0602B4EA}">
      <dgm:prSet phldrT="[Text]" phldr="0"/>
      <dgm:spPr/>
      <dgm:t>
        <a:bodyPr/>
        <a:lstStyle/>
        <a:p>
          <a:r>
            <a:rPr lang="sv-SE"/>
            <a:t>Workshop 5</a:t>
          </a:r>
        </a:p>
      </dgm:t>
    </dgm:pt>
    <dgm:pt modelId="{E55B0D11-7BDC-4B60-9373-A3D3D3994DCC}" type="parTrans" cxnId="{FB5572D0-AEEA-4491-A3DF-512B0A2BEEDC}">
      <dgm:prSet/>
      <dgm:spPr/>
      <dgm:t>
        <a:bodyPr/>
        <a:lstStyle/>
        <a:p>
          <a:endParaRPr lang="sv-SE"/>
        </a:p>
      </dgm:t>
    </dgm:pt>
    <dgm:pt modelId="{BAC07AC3-1887-4E6D-95EF-706100B34F9C}" type="sibTrans" cxnId="{FB5572D0-AEEA-4491-A3DF-512B0A2BEEDC}">
      <dgm:prSet/>
      <dgm:spPr/>
      <dgm:t>
        <a:bodyPr/>
        <a:lstStyle/>
        <a:p>
          <a:endParaRPr lang="sv-SE"/>
        </a:p>
      </dgm:t>
    </dgm:pt>
    <dgm:pt modelId="{228BF692-8502-4FF5-9C74-CB7CD4955AA9}">
      <dgm:prSet/>
      <dgm:spPr/>
      <dgm:t>
        <a:bodyPr/>
        <a:lstStyle/>
        <a:p>
          <a:r>
            <a:rPr lang="sv-SE"/>
            <a:t>Synliggöra olika perspektiv </a:t>
          </a:r>
        </a:p>
      </dgm:t>
    </dgm:pt>
    <dgm:pt modelId="{76FAE096-93E9-4F2A-B551-4EFB4585718F}" type="parTrans" cxnId="{45FC44C0-A189-4CDB-AF7D-285D8314705C}">
      <dgm:prSet/>
      <dgm:spPr/>
      <dgm:t>
        <a:bodyPr/>
        <a:lstStyle/>
        <a:p>
          <a:endParaRPr lang="sv-SE"/>
        </a:p>
      </dgm:t>
    </dgm:pt>
    <dgm:pt modelId="{2680B4FC-7CDC-45D9-B9F6-6FB62EC689C2}" type="sibTrans" cxnId="{45FC44C0-A189-4CDB-AF7D-285D8314705C}">
      <dgm:prSet/>
      <dgm:spPr/>
      <dgm:t>
        <a:bodyPr/>
        <a:lstStyle/>
        <a:p>
          <a:endParaRPr lang="sv-SE"/>
        </a:p>
      </dgm:t>
    </dgm:pt>
    <dgm:pt modelId="{8DD2B245-BE38-45CC-8914-F5179301B439}">
      <dgm:prSet phldrT="[Text]"/>
      <dgm:spPr/>
      <dgm:t>
        <a:bodyPr/>
        <a:lstStyle/>
        <a:p>
          <a:r>
            <a:rPr lang="sv-SE"/>
            <a:t>Prioritera problem</a:t>
          </a:r>
        </a:p>
      </dgm:t>
    </dgm:pt>
    <dgm:pt modelId="{8C7BEB40-89BF-42FC-9D66-0290DEC78B93}" type="parTrans" cxnId="{196A447A-7D49-475C-9248-44C2E4879997}">
      <dgm:prSet/>
      <dgm:spPr/>
      <dgm:t>
        <a:bodyPr/>
        <a:lstStyle/>
        <a:p>
          <a:endParaRPr lang="sv-SE"/>
        </a:p>
      </dgm:t>
    </dgm:pt>
    <dgm:pt modelId="{EC32533A-311A-408A-BB78-65C9653B9612}" type="sibTrans" cxnId="{196A447A-7D49-475C-9248-44C2E4879997}">
      <dgm:prSet/>
      <dgm:spPr/>
      <dgm:t>
        <a:bodyPr/>
        <a:lstStyle/>
        <a:p>
          <a:endParaRPr lang="sv-SE"/>
        </a:p>
      </dgm:t>
    </dgm:pt>
    <dgm:pt modelId="{C64F7CD4-D0DB-4A40-8949-19ADA1275182}">
      <dgm:prSet phldrT="[Text]"/>
      <dgm:spPr/>
      <dgm:t>
        <a:bodyPr/>
        <a:lstStyle/>
        <a:p>
          <a:pPr>
            <a:buFont typeface="Arial" panose="020B0604020202020204" pitchFamily="34" charset="0"/>
            <a:buChar char="•"/>
          </a:pPr>
          <a:r>
            <a:rPr lang="sv-SE"/>
            <a:t>Skapa idéer om lösningar </a:t>
          </a:r>
        </a:p>
      </dgm:t>
    </dgm:pt>
    <dgm:pt modelId="{5331677F-19DE-4023-88D0-6E2D00E2C15A}" type="parTrans" cxnId="{739D1BF8-DDE4-4320-B1AE-90AABA354246}">
      <dgm:prSet/>
      <dgm:spPr/>
      <dgm:t>
        <a:bodyPr/>
        <a:lstStyle/>
        <a:p>
          <a:endParaRPr lang="sv-SE"/>
        </a:p>
      </dgm:t>
    </dgm:pt>
    <dgm:pt modelId="{E98DC53C-47A1-45D0-9526-8B1B42CEA38C}" type="sibTrans" cxnId="{739D1BF8-DDE4-4320-B1AE-90AABA354246}">
      <dgm:prSet/>
      <dgm:spPr/>
      <dgm:t>
        <a:bodyPr/>
        <a:lstStyle/>
        <a:p>
          <a:endParaRPr lang="sv-SE"/>
        </a:p>
      </dgm:t>
    </dgm:pt>
    <dgm:pt modelId="{5E899FFD-1685-4388-A49E-10424D73AB45}">
      <dgm:prSet phldrT="[Text]"/>
      <dgm:spPr/>
      <dgm:t>
        <a:bodyPr/>
        <a:lstStyle/>
        <a:p>
          <a:pPr>
            <a:buFont typeface="Arial" panose="020B0604020202020204" pitchFamily="34" charset="0"/>
            <a:buChar char="•"/>
          </a:pPr>
          <a:r>
            <a:rPr lang="sv-SE"/>
            <a:t>Börja konkretisera lösningar</a:t>
          </a:r>
        </a:p>
      </dgm:t>
    </dgm:pt>
    <dgm:pt modelId="{86FB9AB8-7A64-48BC-91F3-272712844247}" type="parTrans" cxnId="{C213069A-ECD4-460F-A84E-E6BB343132DA}">
      <dgm:prSet/>
      <dgm:spPr/>
      <dgm:t>
        <a:bodyPr/>
        <a:lstStyle/>
        <a:p>
          <a:endParaRPr lang="sv-SE"/>
        </a:p>
      </dgm:t>
    </dgm:pt>
    <dgm:pt modelId="{FA6E18EA-B95A-4D58-A638-6DCEE74D3FE8}" type="sibTrans" cxnId="{C213069A-ECD4-460F-A84E-E6BB343132DA}">
      <dgm:prSet/>
      <dgm:spPr/>
      <dgm:t>
        <a:bodyPr/>
        <a:lstStyle/>
        <a:p>
          <a:endParaRPr lang="sv-SE"/>
        </a:p>
      </dgm:t>
    </dgm:pt>
    <dgm:pt modelId="{84798AAF-017A-4FF7-8A6D-5D3B0ED16111}">
      <dgm:prSet/>
      <dgm:spPr/>
      <dgm:t>
        <a:bodyPr/>
        <a:lstStyle/>
        <a:p>
          <a:r>
            <a:rPr lang="sv-SE"/>
            <a:t>Fortsätta konkretisera lösningar</a:t>
          </a:r>
        </a:p>
      </dgm:t>
    </dgm:pt>
    <dgm:pt modelId="{0B7CD13F-0B8A-4364-BFAE-C6C85D616238}" type="parTrans" cxnId="{BB4155C1-27B6-424F-A4E6-C62072445E39}">
      <dgm:prSet/>
      <dgm:spPr/>
      <dgm:t>
        <a:bodyPr/>
        <a:lstStyle/>
        <a:p>
          <a:endParaRPr lang="sv-SE"/>
        </a:p>
      </dgm:t>
    </dgm:pt>
    <dgm:pt modelId="{1D1D1640-31CD-44F3-AAA8-409113DE9AB8}" type="sibTrans" cxnId="{BB4155C1-27B6-424F-A4E6-C62072445E39}">
      <dgm:prSet/>
      <dgm:spPr/>
      <dgm:t>
        <a:bodyPr/>
        <a:lstStyle/>
        <a:p>
          <a:endParaRPr lang="sv-SE"/>
        </a:p>
      </dgm:t>
    </dgm:pt>
    <dgm:pt modelId="{271924D5-5656-47E4-8660-579916179600}">
      <dgm:prSet/>
      <dgm:spPr/>
      <dgm:t>
        <a:bodyPr/>
        <a:lstStyle/>
        <a:p>
          <a:r>
            <a:rPr lang="sv-SE"/>
            <a:t>Färdigställa lösning</a:t>
          </a:r>
        </a:p>
      </dgm:t>
    </dgm:pt>
    <dgm:pt modelId="{43391FBA-5A9C-4BAA-8599-110CEFC7A062}" type="parTrans" cxnId="{E3FF7C2C-5BFE-4596-96F2-A86578E1637D}">
      <dgm:prSet/>
      <dgm:spPr/>
      <dgm:t>
        <a:bodyPr/>
        <a:lstStyle/>
        <a:p>
          <a:endParaRPr lang="sv-SE"/>
        </a:p>
      </dgm:t>
    </dgm:pt>
    <dgm:pt modelId="{9A0FF38A-93A1-4DF5-BA2A-21478FD20C88}" type="sibTrans" cxnId="{E3FF7C2C-5BFE-4596-96F2-A86578E1637D}">
      <dgm:prSet/>
      <dgm:spPr/>
      <dgm:t>
        <a:bodyPr/>
        <a:lstStyle/>
        <a:p>
          <a:endParaRPr lang="sv-SE"/>
        </a:p>
      </dgm:t>
    </dgm:pt>
    <dgm:pt modelId="{226654B9-5188-47AD-88A0-50BC5FF75951}">
      <dgm:prSet/>
      <dgm:spPr/>
      <dgm:t>
        <a:bodyPr/>
        <a:lstStyle/>
        <a:p>
          <a:r>
            <a:rPr lang="sv-SE"/>
            <a:t>Planera för test eller införande</a:t>
          </a:r>
        </a:p>
      </dgm:t>
    </dgm:pt>
    <dgm:pt modelId="{D26550CF-C8E8-4BA3-906A-543EA71F8F0F}" type="parTrans" cxnId="{5D613DAA-9273-4565-AA3C-BC28CFF83A9A}">
      <dgm:prSet/>
      <dgm:spPr/>
      <dgm:t>
        <a:bodyPr/>
        <a:lstStyle/>
        <a:p>
          <a:endParaRPr lang="sv-SE"/>
        </a:p>
      </dgm:t>
    </dgm:pt>
    <dgm:pt modelId="{97A5ABD2-8DB9-4A6A-81EB-580095480A57}" type="sibTrans" cxnId="{5D613DAA-9273-4565-AA3C-BC28CFF83A9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5">
        <dgm:presLayoutVars>
          <dgm:chMax val="0"/>
          <dgm:chPref val="0"/>
          <dgm:bulletEnabled val="1"/>
        </dgm:presLayoutVars>
      </dgm:prSet>
      <dgm:spPr/>
    </dgm:pt>
    <dgm:pt modelId="{FA84A64A-0014-4EAB-A64D-74EF307AA60A}" type="pres">
      <dgm:prSet presAssocID="{2F0413B3-291B-4E86-8268-7042BC85F698}" presName="parSh" presStyleLbl="node1" presStyleIdx="0" presStyleCnt="5"/>
      <dgm:spPr/>
    </dgm:pt>
    <dgm:pt modelId="{F88FF0FE-E5A3-48BA-87B2-D68D8BA375BA}" type="pres">
      <dgm:prSet presAssocID="{2F0413B3-291B-4E86-8268-7042BC85F698}" presName="desTx" presStyleLbl="fgAcc1" presStyleIdx="0" presStyleCnt="5">
        <dgm:presLayoutVars>
          <dgm:bulletEnabled val="1"/>
        </dgm:presLayoutVars>
      </dgm:prSet>
      <dgm:spPr/>
    </dgm:pt>
    <dgm:pt modelId="{26FE0E84-18D1-4BBF-9BB4-EE7E21144601}" type="pres">
      <dgm:prSet presAssocID="{BBF955AD-C209-47FA-A00C-ABB1042CCE0C}" presName="sibTrans" presStyleLbl="sibTrans2D1" presStyleIdx="0" presStyleCnt="4"/>
      <dgm:spPr/>
    </dgm:pt>
    <dgm:pt modelId="{E7925823-72F0-4A20-837D-2063DBD7AD04}" type="pres">
      <dgm:prSet presAssocID="{BBF955AD-C209-47FA-A00C-ABB1042CCE0C}" presName="connTx" presStyleLbl="sibTrans2D1" presStyleIdx="0" presStyleCnt="4"/>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5">
        <dgm:presLayoutVars>
          <dgm:chMax val="0"/>
          <dgm:chPref val="0"/>
          <dgm:bulletEnabled val="1"/>
        </dgm:presLayoutVars>
      </dgm:prSet>
      <dgm:spPr/>
    </dgm:pt>
    <dgm:pt modelId="{B04D4756-05E3-4244-900E-448B31EF2D95}" type="pres">
      <dgm:prSet presAssocID="{D8D15BA4-68C4-42D1-ADBF-A1598E0D706D}" presName="parSh" presStyleLbl="node1" presStyleIdx="1" presStyleCnt="5"/>
      <dgm:spPr/>
    </dgm:pt>
    <dgm:pt modelId="{27647763-E803-4CA7-8B97-322CEAA28D07}" type="pres">
      <dgm:prSet presAssocID="{D8D15BA4-68C4-42D1-ADBF-A1598E0D706D}" presName="desTx" presStyleLbl="fgAcc1" presStyleIdx="1" presStyleCnt="5">
        <dgm:presLayoutVars>
          <dgm:bulletEnabled val="1"/>
        </dgm:presLayoutVars>
      </dgm:prSet>
      <dgm:spPr/>
    </dgm:pt>
    <dgm:pt modelId="{23BB2249-2ECF-46AB-8933-9364CFDBCCCD}" type="pres">
      <dgm:prSet presAssocID="{2D30305B-E471-4E7A-8A94-34357D731080}" presName="sibTrans" presStyleLbl="sibTrans2D1" presStyleIdx="1" presStyleCnt="4"/>
      <dgm:spPr/>
    </dgm:pt>
    <dgm:pt modelId="{43E00601-D689-459F-A2CB-220E583E3240}" type="pres">
      <dgm:prSet presAssocID="{2D30305B-E471-4E7A-8A94-34357D731080}" presName="connTx" presStyleLbl="sibTrans2D1" presStyleIdx="1" presStyleCnt="4"/>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5">
        <dgm:presLayoutVars>
          <dgm:chMax val="0"/>
          <dgm:chPref val="0"/>
          <dgm:bulletEnabled val="1"/>
        </dgm:presLayoutVars>
      </dgm:prSet>
      <dgm:spPr/>
    </dgm:pt>
    <dgm:pt modelId="{D774815B-5918-4788-B530-E4C736DDD10E}" type="pres">
      <dgm:prSet presAssocID="{A7C7C000-F2B0-4DA3-BF8D-B106141357FA}" presName="parSh" presStyleLbl="node1" presStyleIdx="2" presStyleCnt="5"/>
      <dgm:spPr/>
    </dgm:pt>
    <dgm:pt modelId="{4AF00A81-30A0-43BA-A3C5-FC8DFB962DBA}" type="pres">
      <dgm:prSet presAssocID="{A7C7C000-F2B0-4DA3-BF8D-B106141357FA}" presName="desTx" presStyleLbl="fgAcc1" presStyleIdx="2" presStyleCnt="5">
        <dgm:presLayoutVars>
          <dgm:bulletEnabled val="1"/>
        </dgm:presLayoutVars>
      </dgm:prSet>
      <dgm:spPr/>
    </dgm:pt>
    <dgm:pt modelId="{7C3F5C11-D2DC-4B3F-BF6C-5C97C7E23A29}" type="pres">
      <dgm:prSet presAssocID="{E9115B75-AFB3-4DBE-93AB-D6D82AFE64D4}" presName="sibTrans" presStyleLbl="sibTrans2D1" presStyleIdx="2" presStyleCnt="4"/>
      <dgm:spPr/>
    </dgm:pt>
    <dgm:pt modelId="{0560C852-3EBE-4274-99FC-6854BAE2DDF3}" type="pres">
      <dgm:prSet presAssocID="{E9115B75-AFB3-4DBE-93AB-D6D82AFE64D4}" presName="connTx" presStyleLbl="sibTrans2D1" presStyleIdx="2" presStyleCnt="4"/>
      <dgm:spPr/>
    </dgm:pt>
    <dgm:pt modelId="{8767EEF9-DA6A-4935-81D0-A3E433391030}" type="pres">
      <dgm:prSet presAssocID="{B2818AA5-9AF7-4400-9206-54777184C5F4}" presName="composite" presStyleCnt="0"/>
      <dgm:spPr/>
    </dgm:pt>
    <dgm:pt modelId="{54CF0772-9EBC-418E-851A-2363AF38ADDC}" type="pres">
      <dgm:prSet presAssocID="{B2818AA5-9AF7-4400-9206-54777184C5F4}" presName="parTx" presStyleLbl="node1" presStyleIdx="2" presStyleCnt="5">
        <dgm:presLayoutVars>
          <dgm:chMax val="0"/>
          <dgm:chPref val="0"/>
          <dgm:bulletEnabled val="1"/>
        </dgm:presLayoutVars>
      </dgm:prSet>
      <dgm:spPr/>
    </dgm:pt>
    <dgm:pt modelId="{13F60212-86D0-4ED6-B201-3519F94C81E3}" type="pres">
      <dgm:prSet presAssocID="{B2818AA5-9AF7-4400-9206-54777184C5F4}" presName="parSh" presStyleLbl="node1" presStyleIdx="3" presStyleCnt="5"/>
      <dgm:spPr/>
    </dgm:pt>
    <dgm:pt modelId="{1961A585-1423-4C08-9E27-594F57106000}" type="pres">
      <dgm:prSet presAssocID="{B2818AA5-9AF7-4400-9206-54777184C5F4}" presName="desTx" presStyleLbl="fgAcc1" presStyleIdx="3" presStyleCnt="5">
        <dgm:presLayoutVars>
          <dgm:bulletEnabled val="1"/>
        </dgm:presLayoutVars>
      </dgm:prSet>
      <dgm:spPr/>
    </dgm:pt>
    <dgm:pt modelId="{62D16AF5-DB0E-4C95-8953-249B340BEE48}" type="pres">
      <dgm:prSet presAssocID="{8981738A-BB0D-4FCE-9915-EED91DFA1B4E}" presName="sibTrans" presStyleLbl="sibTrans2D1" presStyleIdx="3" presStyleCnt="4"/>
      <dgm:spPr/>
    </dgm:pt>
    <dgm:pt modelId="{179EA9C7-2E02-4952-880F-0A0CA0015BE8}" type="pres">
      <dgm:prSet presAssocID="{8981738A-BB0D-4FCE-9915-EED91DFA1B4E}" presName="connTx" presStyleLbl="sibTrans2D1" presStyleIdx="3" presStyleCnt="4"/>
      <dgm:spPr/>
    </dgm:pt>
    <dgm:pt modelId="{76485CC4-DC3C-4B5A-93BD-2B73FA4C0183}" type="pres">
      <dgm:prSet presAssocID="{1F055C15-BC7B-4798-AF59-9C4E0602B4EA}" presName="composite" presStyleCnt="0"/>
      <dgm:spPr/>
    </dgm:pt>
    <dgm:pt modelId="{D3A2C892-960B-4D02-8381-7B7120F32A1A}" type="pres">
      <dgm:prSet presAssocID="{1F055C15-BC7B-4798-AF59-9C4E0602B4EA}" presName="parTx" presStyleLbl="node1" presStyleIdx="3" presStyleCnt="5">
        <dgm:presLayoutVars>
          <dgm:chMax val="0"/>
          <dgm:chPref val="0"/>
          <dgm:bulletEnabled val="1"/>
        </dgm:presLayoutVars>
      </dgm:prSet>
      <dgm:spPr/>
    </dgm:pt>
    <dgm:pt modelId="{535FB2F7-74EB-49AA-9300-B5BCFA71732E}" type="pres">
      <dgm:prSet presAssocID="{1F055C15-BC7B-4798-AF59-9C4E0602B4EA}" presName="parSh" presStyleLbl="node1" presStyleIdx="4" presStyleCnt="5"/>
      <dgm:spPr/>
    </dgm:pt>
    <dgm:pt modelId="{E420562D-ECC7-4777-921B-62E203C099A3}" type="pres">
      <dgm:prSet presAssocID="{1F055C15-BC7B-4798-AF59-9C4E0602B4EA}" presName="desTx" presStyleLbl="fgAcc1" presStyleIdx="4" presStyleCnt="5">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D92F8E0A-E04E-4C33-9AE9-572457576B46}" type="presOf" srcId="{1F055C15-BC7B-4798-AF59-9C4E0602B4EA}" destId="{535FB2F7-74EB-49AA-9300-B5BCFA71732E}" srcOrd="1" destOrd="0" presId="urn:microsoft.com/office/officeart/2005/8/layout/process3"/>
    <dgm:cxn modelId="{06A1A50F-2B95-40DA-AFF4-EEE12D60DDD5}" type="presOf" srcId="{B2818AA5-9AF7-4400-9206-54777184C5F4}" destId="{54CF0772-9EBC-418E-851A-2363AF38ADDC}" srcOrd="0"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3FF7C2C-5BFE-4596-96F2-A86578E1637D}" srcId="{1F055C15-BC7B-4798-AF59-9C4E0602B4EA}" destId="{271924D5-5656-47E4-8660-579916179600}" srcOrd="0" destOrd="0" parTransId="{43391FBA-5A9C-4BAA-8599-110CEFC7A062}" sibTransId="{9A0FF38A-93A1-4DF5-BA2A-21478FD20C88}"/>
    <dgm:cxn modelId="{09885C31-B088-4096-91E4-7392AD5C6D1F}" type="presOf" srcId="{C64F7CD4-D0DB-4A40-8949-19ADA1275182}"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B60F23A-7959-4871-A84E-6B51A6E08FE0}" type="presOf" srcId="{8981738A-BB0D-4FCE-9915-EED91DFA1B4E}" destId="{62D16AF5-DB0E-4C95-8953-249B340BEE48}" srcOrd="0" destOrd="0" presId="urn:microsoft.com/office/officeart/2005/8/layout/process3"/>
    <dgm:cxn modelId="{BFD96545-B545-4754-99C9-701B9506BA6D}" type="presOf" srcId="{E9115B75-AFB3-4DBE-93AB-D6D82AFE64D4}" destId="{0560C852-3EBE-4274-99FC-6854BAE2DDF3}" srcOrd="1" destOrd="0" presId="urn:microsoft.com/office/officeart/2005/8/layout/process3"/>
    <dgm:cxn modelId="{7988E145-2C11-4C21-AC59-078B52ABDD58}" type="presOf" srcId="{8981738A-BB0D-4FCE-9915-EED91DFA1B4E}" destId="{179EA9C7-2E02-4952-880F-0A0CA0015BE8}" srcOrd="1" destOrd="0"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D70B8776-A8CE-450E-A588-D9DC3806AA7D}" type="presOf" srcId="{271924D5-5656-47E4-8660-579916179600}" destId="{E420562D-ECC7-4777-921B-62E203C099A3}"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196A447A-7D49-475C-9248-44C2E4879997}" srcId="{D8D15BA4-68C4-42D1-ADBF-A1598E0D706D}" destId="{8DD2B245-BE38-45CC-8914-F5179301B439}" srcOrd="1" destOrd="0" parTransId="{8C7BEB40-89BF-42FC-9D66-0290DEC78B93}" sibTransId="{EC32533A-311A-408A-BB78-65C9653B9612}"/>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61E6D899-8567-4414-93E3-03539B9E3D2E}" type="presOf" srcId="{8DD2B245-BE38-45CC-8914-F5179301B439}" destId="{27647763-E803-4CA7-8B97-322CEAA28D07}" srcOrd="0" destOrd="1" presId="urn:microsoft.com/office/officeart/2005/8/layout/process3"/>
    <dgm:cxn modelId="{C213069A-ECD4-460F-A84E-E6BB343132DA}" srcId="{A7C7C000-F2B0-4DA3-BF8D-B106141357FA}" destId="{5E899FFD-1685-4388-A49E-10424D73AB45}" srcOrd="1" destOrd="0" parTransId="{86FB9AB8-7A64-48BC-91F3-272712844247}" sibTransId="{FA6E18EA-B95A-4D58-A638-6DCEE74D3FE8}"/>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5165FEA0-F923-4B36-B427-04C99E63D2DE}" type="presOf" srcId="{1F055C15-BC7B-4798-AF59-9C4E0602B4EA}" destId="{D3A2C892-960B-4D02-8381-7B7120F32A1A}" srcOrd="0" destOrd="0" presId="urn:microsoft.com/office/officeart/2005/8/layout/process3"/>
    <dgm:cxn modelId="{F591F4A2-343C-40BE-8AAC-6915AECB12B1}" type="presOf" srcId="{226654B9-5188-47AD-88A0-50BC5FF75951}" destId="{E420562D-ECC7-4777-921B-62E203C099A3}" srcOrd="0" destOrd="1" presId="urn:microsoft.com/office/officeart/2005/8/layout/process3"/>
    <dgm:cxn modelId="{D5BB14A4-0388-4409-95AF-C2E6551C25BD}" srcId="{C39662A2-521D-451D-9B01-C6265E4A1081}" destId="{B2818AA5-9AF7-4400-9206-54777184C5F4}" srcOrd="3" destOrd="0" parTransId="{F3FDBF6A-9DE4-443B-A015-3DB3811BA93E}" sibTransId="{8981738A-BB0D-4FCE-9915-EED91DFA1B4E}"/>
    <dgm:cxn modelId="{7F2EF4A7-13B5-4E93-B421-71C2463B4E60}" type="presOf" srcId="{5E899FFD-1685-4388-A49E-10424D73AB45}" destId="{4AF00A81-30A0-43BA-A3C5-FC8DFB962DBA}" srcOrd="0" destOrd="1" presId="urn:microsoft.com/office/officeart/2005/8/layout/process3"/>
    <dgm:cxn modelId="{75EFC8A8-643C-4C56-A796-F4B84B8E89EF}" type="presOf" srcId="{D8D15BA4-68C4-42D1-ADBF-A1598E0D706D}" destId="{B04D4756-05E3-4244-900E-448B31EF2D95}" srcOrd="1" destOrd="0" presId="urn:microsoft.com/office/officeart/2005/8/layout/process3"/>
    <dgm:cxn modelId="{5D613DAA-9273-4565-AA3C-BC28CFF83A9A}" srcId="{1F055C15-BC7B-4798-AF59-9C4E0602B4EA}" destId="{226654B9-5188-47AD-88A0-50BC5FF75951}" srcOrd="1" destOrd="0" parTransId="{D26550CF-C8E8-4BA3-906A-543EA71F8F0F}" sibTransId="{97A5ABD2-8DB9-4A6A-81EB-580095480A57}"/>
    <dgm:cxn modelId="{21D42CAC-C700-498D-A509-F1B6A1F5A67F}" type="presOf" srcId="{E9115B75-AFB3-4DBE-93AB-D6D82AFE64D4}" destId="{7C3F5C11-D2DC-4B3F-BF6C-5C97C7E23A29}" srcOrd="0" destOrd="0" presId="urn:microsoft.com/office/officeart/2005/8/layout/process3"/>
    <dgm:cxn modelId="{2B5F7CB1-595B-4B8C-BA84-77E4D35A5F6A}" type="presOf" srcId="{B2818AA5-9AF7-4400-9206-54777184C5F4}" destId="{13F60212-86D0-4ED6-B201-3519F94C81E3}" srcOrd="1" destOrd="0" presId="urn:microsoft.com/office/officeart/2005/8/layout/process3"/>
    <dgm:cxn modelId="{45FC44C0-A189-4CDB-AF7D-285D8314705C}" srcId="{2F0413B3-291B-4E86-8268-7042BC85F698}" destId="{228BF692-8502-4FF5-9C74-CB7CD4955AA9}" srcOrd="1" destOrd="0" parTransId="{76FAE096-93E9-4F2A-B551-4EFB4585718F}" sibTransId="{2680B4FC-7CDC-45D9-B9F6-6FB62EC689C2}"/>
    <dgm:cxn modelId="{BB4155C1-27B6-424F-A4E6-C62072445E39}" srcId="{B2818AA5-9AF7-4400-9206-54777184C5F4}" destId="{84798AAF-017A-4FF7-8A6D-5D3B0ED16111}" srcOrd="0" destOrd="0" parTransId="{0B7CD13F-0B8A-4364-BFAE-C6C85D616238}" sibTransId="{1D1D1640-31CD-44F3-AAA8-409113DE9AB8}"/>
    <dgm:cxn modelId="{27484FC2-50B8-4B89-9FEE-37FCE72731B2}" type="presOf" srcId="{228BF692-8502-4FF5-9C74-CB7CD4955AA9}" destId="{F88FF0FE-E5A3-48BA-87B2-D68D8BA375BA}" srcOrd="0" destOrd="1" presId="urn:microsoft.com/office/officeart/2005/8/layout/process3"/>
    <dgm:cxn modelId="{460065C6-B61E-43FA-86D8-4DF730AED5E3}" type="presOf" srcId="{84798AAF-017A-4FF7-8A6D-5D3B0ED16111}" destId="{1961A585-1423-4C08-9E27-594F57106000}" srcOrd="0" destOrd="0" presId="urn:microsoft.com/office/officeart/2005/8/layout/process3"/>
    <dgm:cxn modelId="{FB5572D0-AEEA-4491-A3DF-512B0A2BEEDC}" srcId="{C39662A2-521D-451D-9B01-C6265E4A1081}" destId="{1F055C15-BC7B-4798-AF59-9C4E0602B4EA}" srcOrd="4" destOrd="0" parTransId="{E55B0D11-7BDC-4B60-9373-A3D3D3994DCC}" sibTransId="{BAC07AC3-1887-4E6D-95EF-706100B34F9C}"/>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739D1BF8-DDE4-4320-B1AE-90AABA354246}" srcId="{D8D15BA4-68C4-42D1-ADBF-A1598E0D706D}" destId="{C64F7CD4-D0DB-4A40-8949-19ADA1275182}" srcOrd="2" destOrd="0" parTransId="{5331677F-19DE-4023-88D0-6E2D00E2C15A}" sibTransId="{E98DC53C-47A1-45D0-9526-8B1B42CEA38C}"/>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 modelId="{E33B1FA6-C01E-4D51-8B4A-8BF4ECE73A5E}" type="presParOf" srcId="{C1E13286-211C-4AF5-8F4C-67214B9FD3C5}" destId="{7C3F5C11-D2DC-4B3F-BF6C-5C97C7E23A29}" srcOrd="5" destOrd="0" presId="urn:microsoft.com/office/officeart/2005/8/layout/process3"/>
    <dgm:cxn modelId="{4DC1C526-D19A-43C8-9559-45F50EBE3EA0}" type="presParOf" srcId="{7C3F5C11-D2DC-4B3F-BF6C-5C97C7E23A29}" destId="{0560C852-3EBE-4274-99FC-6854BAE2DDF3}" srcOrd="0" destOrd="0" presId="urn:microsoft.com/office/officeart/2005/8/layout/process3"/>
    <dgm:cxn modelId="{65E3EC0F-4169-495D-A280-A8A9CB53C3C0}" type="presParOf" srcId="{C1E13286-211C-4AF5-8F4C-67214B9FD3C5}" destId="{8767EEF9-DA6A-4935-81D0-A3E433391030}" srcOrd="6" destOrd="0" presId="urn:microsoft.com/office/officeart/2005/8/layout/process3"/>
    <dgm:cxn modelId="{F8E74D2F-6FB3-4EF7-BDE4-14C421707702}" type="presParOf" srcId="{8767EEF9-DA6A-4935-81D0-A3E433391030}" destId="{54CF0772-9EBC-418E-851A-2363AF38ADDC}" srcOrd="0" destOrd="0" presId="urn:microsoft.com/office/officeart/2005/8/layout/process3"/>
    <dgm:cxn modelId="{18334997-6322-43AB-94E5-BB07ECA72681}" type="presParOf" srcId="{8767EEF9-DA6A-4935-81D0-A3E433391030}" destId="{13F60212-86D0-4ED6-B201-3519F94C81E3}" srcOrd="1" destOrd="0" presId="urn:microsoft.com/office/officeart/2005/8/layout/process3"/>
    <dgm:cxn modelId="{43D3916B-7CE2-4D28-97E0-CC2838482C3B}" type="presParOf" srcId="{8767EEF9-DA6A-4935-81D0-A3E433391030}" destId="{1961A585-1423-4C08-9E27-594F57106000}" srcOrd="2" destOrd="0" presId="urn:microsoft.com/office/officeart/2005/8/layout/process3"/>
    <dgm:cxn modelId="{0D026B3F-23CB-4BCA-A286-470EAB4FFA85}" type="presParOf" srcId="{C1E13286-211C-4AF5-8F4C-67214B9FD3C5}" destId="{62D16AF5-DB0E-4C95-8953-249B340BEE48}" srcOrd="7" destOrd="0" presId="urn:microsoft.com/office/officeart/2005/8/layout/process3"/>
    <dgm:cxn modelId="{AF01431F-1C27-4E77-BB18-66D430FE67FA}" type="presParOf" srcId="{62D16AF5-DB0E-4C95-8953-249B340BEE48}" destId="{179EA9C7-2E02-4952-880F-0A0CA0015BE8}" srcOrd="0" destOrd="0" presId="urn:microsoft.com/office/officeart/2005/8/layout/process3"/>
    <dgm:cxn modelId="{3EEDF147-6A6E-42FA-88E4-B7646433B154}" type="presParOf" srcId="{C1E13286-211C-4AF5-8F4C-67214B9FD3C5}" destId="{76485CC4-DC3C-4B5A-93BD-2B73FA4C0183}" srcOrd="8" destOrd="0" presId="urn:microsoft.com/office/officeart/2005/8/layout/process3"/>
    <dgm:cxn modelId="{097B7D6E-DCEC-423F-AC5F-A343EA618BE9}" type="presParOf" srcId="{76485CC4-DC3C-4B5A-93BD-2B73FA4C0183}" destId="{D3A2C892-960B-4D02-8381-7B7120F32A1A}" srcOrd="0" destOrd="0" presId="urn:microsoft.com/office/officeart/2005/8/layout/process3"/>
    <dgm:cxn modelId="{572EBAC3-8E97-4C79-A3E7-3E65418EEEE0}" type="presParOf" srcId="{76485CC4-DC3C-4B5A-93BD-2B73FA4C0183}" destId="{535FB2F7-74EB-49AA-9300-B5BCFA71732E}" srcOrd="1" destOrd="0" presId="urn:microsoft.com/office/officeart/2005/8/layout/process3"/>
    <dgm:cxn modelId="{E18AE732-C30B-4D67-B582-09F7D11C5608}" type="presParOf" srcId="{76485CC4-DC3C-4B5A-93BD-2B73FA4C0183}" destId="{E420562D-ECC7-4777-921B-62E203C099A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Identifiera gemensamma problem</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pPr>
            <a:buFont typeface="Arial" panose="020B0604020202020204" pitchFamily="34" charset="0"/>
            <a:buChar char="•"/>
          </a:pPr>
          <a:r>
            <a:rPr lang="sv-SE"/>
            <a:t>Prioritera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2818AA5-9AF7-4400-9206-54777184C5F4}">
      <dgm:prSet phldrT="[Text]" phldr="0"/>
      <dgm:spPr/>
      <dgm:t>
        <a:bodyPr/>
        <a:lstStyle/>
        <a:p>
          <a:r>
            <a:rPr lang="sv-SE"/>
            <a:t>Workshop 4</a:t>
          </a:r>
        </a:p>
      </dgm:t>
    </dgm:pt>
    <dgm:pt modelId="{F3FDBF6A-9DE4-443B-A015-3DB3811BA93E}" type="parTrans" cxnId="{D5BB14A4-0388-4409-95AF-C2E6551C25BD}">
      <dgm:prSet/>
      <dgm:spPr/>
      <dgm:t>
        <a:bodyPr/>
        <a:lstStyle/>
        <a:p>
          <a:endParaRPr lang="sv-SE"/>
        </a:p>
      </dgm:t>
    </dgm:pt>
    <dgm:pt modelId="{8981738A-BB0D-4FCE-9915-EED91DFA1B4E}" type="sibTrans" cxnId="{D5BB14A4-0388-4409-95AF-C2E6551C25BD}">
      <dgm:prSet/>
      <dgm:spPr/>
      <dgm:t>
        <a:bodyPr/>
        <a:lstStyle/>
        <a:p>
          <a:endParaRPr lang="sv-SE"/>
        </a:p>
      </dgm:t>
    </dgm:pt>
    <dgm:pt modelId="{1F055C15-BC7B-4798-AF59-9C4E0602B4EA}">
      <dgm:prSet phldrT="[Text]" phldr="0"/>
      <dgm:spPr/>
      <dgm:t>
        <a:bodyPr/>
        <a:lstStyle/>
        <a:p>
          <a:r>
            <a:rPr lang="sv-SE"/>
            <a:t>Workshop 5</a:t>
          </a:r>
        </a:p>
      </dgm:t>
    </dgm:pt>
    <dgm:pt modelId="{E55B0D11-7BDC-4B60-9373-A3D3D3994DCC}" type="parTrans" cxnId="{FB5572D0-AEEA-4491-A3DF-512B0A2BEEDC}">
      <dgm:prSet/>
      <dgm:spPr/>
      <dgm:t>
        <a:bodyPr/>
        <a:lstStyle/>
        <a:p>
          <a:endParaRPr lang="sv-SE"/>
        </a:p>
      </dgm:t>
    </dgm:pt>
    <dgm:pt modelId="{BAC07AC3-1887-4E6D-95EF-706100B34F9C}" type="sibTrans" cxnId="{FB5572D0-AEEA-4491-A3DF-512B0A2BEEDC}">
      <dgm:prSet/>
      <dgm:spPr/>
      <dgm:t>
        <a:bodyPr/>
        <a:lstStyle/>
        <a:p>
          <a:endParaRPr lang="sv-SE"/>
        </a:p>
      </dgm:t>
    </dgm:pt>
    <dgm:pt modelId="{228BF692-8502-4FF5-9C74-CB7CD4955AA9}">
      <dgm:prSet/>
      <dgm:spPr/>
      <dgm:t>
        <a:bodyPr/>
        <a:lstStyle/>
        <a:p>
          <a:r>
            <a:rPr lang="sv-SE"/>
            <a:t>Synliggöra olika perspektiv </a:t>
          </a:r>
        </a:p>
      </dgm:t>
    </dgm:pt>
    <dgm:pt modelId="{76FAE096-93E9-4F2A-B551-4EFB4585718F}" type="parTrans" cxnId="{45FC44C0-A189-4CDB-AF7D-285D8314705C}">
      <dgm:prSet/>
      <dgm:spPr/>
      <dgm:t>
        <a:bodyPr/>
        <a:lstStyle/>
        <a:p>
          <a:endParaRPr lang="sv-SE"/>
        </a:p>
      </dgm:t>
    </dgm:pt>
    <dgm:pt modelId="{2680B4FC-7CDC-45D9-B9F6-6FB62EC689C2}" type="sibTrans" cxnId="{45FC44C0-A189-4CDB-AF7D-285D8314705C}">
      <dgm:prSet/>
      <dgm:spPr/>
      <dgm:t>
        <a:bodyPr/>
        <a:lstStyle/>
        <a:p>
          <a:endParaRPr lang="sv-SE"/>
        </a:p>
      </dgm:t>
    </dgm:pt>
    <dgm:pt modelId="{8DD2B245-BE38-45CC-8914-F5179301B439}">
      <dgm:prSet phldrT="[Text]"/>
      <dgm:spPr/>
      <dgm:t>
        <a:bodyPr/>
        <a:lstStyle/>
        <a:p>
          <a:r>
            <a:rPr lang="sv-SE"/>
            <a:t>Prioritera problem</a:t>
          </a:r>
        </a:p>
      </dgm:t>
    </dgm:pt>
    <dgm:pt modelId="{8C7BEB40-89BF-42FC-9D66-0290DEC78B93}" type="parTrans" cxnId="{196A447A-7D49-475C-9248-44C2E4879997}">
      <dgm:prSet/>
      <dgm:spPr/>
      <dgm:t>
        <a:bodyPr/>
        <a:lstStyle/>
        <a:p>
          <a:endParaRPr lang="sv-SE"/>
        </a:p>
      </dgm:t>
    </dgm:pt>
    <dgm:pt modelId="{EC32533A-311A-408A-BB78-65C9653B9612}" type="sibTrans" cxnId="{196A447A-7D49-475C-9248-44C2E4879997}">
      <dgm:prSet/>
      <dgm:spPr/>
      <dgm:t>
        <a:bodyPr/>
        <a:lstStyle/>
        <a:p>
          <a:endParaRPr lang="sv-SE"/>
        </a:p>
      </dgm:t>
    </dgm:pt>
    <dgm:pt modelId="{C64F7CD4-D0DB-4A40-8949-19ADA1275182}">
      <dgm:prSet phldrT="[Text]"/>
      <dgm:spPr/>
      <dgm:t>
        <a:bodyPr/>
        <a:lstStyle/>
        <a:p>
          <a:pPr>
            <a:buFont typeface="Arial" panose="020B0604020202020204" pitchFamily="34" charset="0"/>
            <a:buChar char="•"/>
          </a:pPr>
          <a:r>
            <a:rPr lang="sv-SE"/>
            <a:t>Skapa idéer om lösningar </a:t>
          </a:r>
        </a:p>
      </dgm:t>
    </dgm:pt>
    <dgm:pt modelId="{5331677F-19DE-4023-88D0-6E2D00E2C15A}" type="parTrans" cxnId="{739D1BF8-DDE4-4320-B1AE-90AABA354246}">
      <dgm:prSet/>
      <dgm:spPr/>
      <dgm:t>
        <a:bodyPr/>
        <a:lstStyle/>
        <a:p>
          <a:endParaRPr lang="sv-SE"/>
        </a:p>
      </dgm:t>
    </dgm:pt>
    <dgm:pt modelId="{E98DC53C-47A1-45D0-9526-8B1B42CEA38C}" type="sibTrans" cxnId="{739D1BF8-DDE4-4320-B1AE-90AABA354246}">
      <dgm:prSet/>
      <dgm:spPr/>
      <dgm:t>
        <a:bodyPr/>
        <a:lstStyle/>
        <a:p>
          <a:endParaRPr lang="sv-SE"/>
        </a:p>
      </dgm:t>
    </dgm:pt>
    <dgm:pt modelId="{5E899FFD-1685-4388-A49E-10424D73AB45}">
      <dgm:prSet phldrT="[Text]"/>
      <dgm:spPr/>
      <dgm:t>
        <a:bodyPr/>
        <a:lstStyle/>
        <a:p>
          <a:pPr>
            <a:buFont typeface="Arial" panose="020B0604020202020204" pitchFamily="34" charset="0"/>
            <a:buChar char="•"/>
          </a:pPr>
          <a:r>
            <a:rPr lang="sv-SE"/>
            <a:t>Börja konkretisera lösningar</a:t>
          </a:r>
        </a:p>
      </dgm:t>
    </dgm:pt>
    <dgm:pt modelId="{86FB9AB8-7A64-48BC-91F3-272712844247}" type="parTrans" cxnId="{C213069A-ECD4-460F-A84E-E6BB343132DA}">
      <dgm:prSet/>
      <dgm:spPr/>
      <dgm:t>
        <a:bodyPr/>
        <a:lstStyle/>
        <a:p>
          <a:endParaRPr lang="sv-SE"/>
        </a:p>
      </dgm:t>
    </dgm:pt>
    <dgm:pt modelId="{FA6E18EA-B95A-4D58-A638-6DCEE74D3FE8}" type="sibTrans" cxnId="{C213069A-ECD4-460F-A84E-E6BB343132DA}">
      <dgm:prSet/>
      <dgm:spPr/>
      <dgm:t>
        <a:bodyPr/>
        <a:lstStyle/>
        <a:p>
          <a:endParaRPr lang="sv-SE"/>
        </a:p>
      </dgm:t>
    </dgm:pt>
    <dgm:pt modelId="{84798AAF-017A-4FF7-8A6D-5D3B0ED16111}">
      <dgm:prSet/>
      <dgm:spPr/>
      <dgm:t>
        <a:bodyPr/>
        <a:lstStyle/>
        <a:p>
          <a:r>
            <a:rPr lang="sv-SE"/>
            <a:t>Fortsätta konkretisera lösningar</a:t>
          </a:r>
        </a:p>
      </dgm:t>
    </dgm:pt>
    <dgm:pt modelId="{0B7CD13F-0B8A-4364-BFAE-C6C85D616238}" type="parTrans" cxnId="{BB4155C1-27B6-424F-A4E6-C62072445E39}">
      <dgm:prSet/>
      <dgm:spPr/>
      <dgm:t>
        <a:bodyPr/>
        <a:lstStyle/>
        <a:p>
          <a:endParaRPr lang="sv-SE"/>
        </a:p>
      </dgm:t>
    </dgm:pt>
    <dgm:pt modelId="{1D1D1640-31CD-44F3-AAA8-409113DE9AB8}" type="sibTrans" cxnId="{BB4155C1-27B6-424F-A4E6-C62072445E39}">
      <dgm:prSet/>
      <dgm:spPr/>
      <dgm:t>
        <a:bodyPr/>
        <a:lstStyle/>
        <a:p>
          <a:endParaRPr lang="sv-SE"/>
        </a:p>
      </dgm:t>
    </dgm:pt>
    <dgm:pt modelId="{271924D5-5656-47E4-8660-579916179600}">
      <dgm:prSet/>
      <dgm:spPr/>
      <dgm:t>
        <a:bodyPr/>
        <a:lstStyle/>
        <a:p>
          <a:r>
            <a:rPr lang="sv-SE"/>
            <a:t>Färdigställa lösning</a:t>
          </a:r>
        </a:p>
      </dgm:t>
    </dgm:pt>
    <dgm:pt modelId="{43391FBA-5A9C-4BAA-8599-110CEFC7A062}" type="parTrans" cxnId="{E3FF7C2C-5BFE-4596-96F2-A86578E1637D}">
      <dgm:prSet/>
      <dgm:spPr/>
      <dgm:t>
        <a:bodyPr/>
        <a:lstStyle/>
        <a:p>
          <a:endParaRPr lang="sv-SE"/>
        </a:p>
      </dgm:t>
    </dgm:pt>
    <dgm:pt modelId="{9A0FF38A-93A1-4DF5-BA2A-21478FD20C88}" type="sibTrans" cxnId="{E3FF7C2C-5BFE-4596-96F2-A86578E1637D}">
      <dgm:prSet/>
      <dgm:spPr/>
      <dgm:t>
        <a:bodyPr/>
        <a:lstStyle/>
        <a:p>
          <a:endParaRPr lang="sv-SE"/>
        </a:p>
      </dgm:t>
    </dgm:pt>
    <dgm:pt modelId="{226654B9-5188-47AD-88A0-50BC5FF75951}">
      <dgm:prSet/>
      <dgm:spPr/>
      <dgm:t>
        <a:bodyPr/>
        <a:lstStyle/>
        <a:p>
          <a:r>
            <a:rPr lang="sv-SE"/>
            <a:t>Planera för test eller införande</a:t>
          </a:r>
        </a:p>
      </dgm:t>
    </dgm:pt>
    <dgm:pt modelId="{D26550CF-C8E8-4BA3-906A-543EA71F8F0F}" type="parTrans" cxnId="{5D613DAA-9273-4565-AA3C-BC28CFF83A9A}">
      <dgm:prSet/>
      <dgm:spPr/>
      <dgm:t>
        <a:bodyPr/>
        <a:lstStyle/>
        <a:p>
          <a:endParaRPr lang="sv-SE"/>
        </a:p>
      </dgm:t>
    </dgm:pt>
    <dgm:pt modelId="{97A5ABD2-8DB9-4A6A-81EB-580095480A57}" type="sibTrans" cxnId="{5D613DAA-9273-4565-AA3C-BC28CFF83A9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5">
        <dgm:presLayoutVars>
          <dgm:chMax val="0"/>
          <dgm:chPref val="0"/>
          <dgm:bulletEnabled val="1"/>
        </dgm:presLayoutVars>
      </dgm:prSet>
      <dgm:spPr/>
    </dgm:pt>
    <dgm:pt modelId="{FA84A64A-0014-4EAB-A64D-74EF307AA60A}" type="pres">
      <dgm:prSet presAssocID="{2F0413B3-291B-4E86-8268-7042BC85F698}" presName="parSh" presStyleLbl="node1" presStyleIdx="0" presStyleCnt="5"/>
      <dgm:spPr/>
    </dgm:pt>
    <dgm:pt modelId="{F88FF0FE-E5A3-48BA-87B2-D68D8BA375BA}" type="pres">
      <dgm:prSet presAssocID="{2F0413B3-291B-4E86-8268-7042BC85F698}" presName="desTx" presStyleLbl="fgAcc1" presStyleIdx="0" presStyleCnt="5">
        <dgm:presLayoutVars>
          <dgm:bulletEnabled val="1"/>
        </dgm:presLayoutVars>
      </dgm:prSet>
      <dgm:spPr/>
    </dgm:pt>
    <dgm:pt modelId="{26FE0E84-18D1-4BBF-9BB4-EE7E21144601}" type="pres">
      <dgm:prSet presAssocID="{BBF955AD-C209-47FA-A00C-ABB1042CCE0C}" presName="sibTrans" presStyleLbl="sibTrans2D1" presStyleIdx="0" presStyleCnt="4"/>
      <dgm:spPr/>
    </dgm:pt>
    <dgm:pt modelId="{E7925823-72F0-4A20-837D-2063DBD7AD04}" type="pres">
      <dgm:prSet presAssocID="{BBF955AD-C209-47FA-A00C-ABB1042CCE0C}" presName="connTx" presStyleLbl="sibTrans2D1" presStyleIdx="0" presStyleCnt="4"/>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5">
        <dgm:presLayoutVars>
          <dgm:chMax val="0"/>
          <dgm:chPref val="0"/>
          <dgm:bulletEnabled val="1"/>
        </dgm:presLayoutVars>
      </dgm:prSet>
      <dgm:spPr/>
    </dgm:pt>
    <dgm:pt modelId="{B04D4756-05E3-4244-900E-448B31EF2D95}" type="pres">
      <dgm:prSet presAssocID="{D8D15BA4-68C4-42D1-ADBF-A1598E0D706D}" presName="parSh" presStyleLbl="node1" presStyleIdx="1" presStyleCnt="5"/>
      <dgm:spPr/>
    </dgm:pt>
    <dgm:pt modelId="{27647763-E803-4CA7-8B97-322CEAA28D07}" type="pres">
      <dgm:prSet presAssocID="{D8D15BA4-68C4-42D1-ADBF-A1598E0D706D}" presName="desTx" presStyleLbl="fgAcc1" presStyleIdx="1" presStyleCnt="5">
        <dgm:presLayoutVars>
          <dgm:bulletEnabled val="1"/>
        </dgm:presLayoutVars>
      </dgm:prSet>
      <dgm:spPr/>
    </dgm:pt>
    <dgm:pt modelId="{23BB2249-2ECF-46AB-8933-9364CFDBCCCD}" type="pres">
      <dgm:prSet presAssocID="{2D30305B-E471-4E7A-8A94-34357D731080}" presName="sibTrans" presStyleLbl="sibTrans2D1" presStyleIdx="1" presStyleCnt="4"/>
      <dgm:spPr/>
    </dgm:pt>
    <dgm:pt modelId="{43E00601-D689-459F-A2CB-220E583E3240}" type="pres">
      <dgm:prSet presAssocID="{2D30305B-E471-4E7A-8A94-34357D731080}" presName="connTx" presStyleLbl="sibTrans2D1" presStyleIdx="1" presStyleCnt="4"/>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5">
        <dgm:presLayoutVars>
          <dgm:chMax val="0"/>
          <dgm:chPref val="0"/>
          <dgm:bulletEnabled val="1"/>
        </dgm:presLayoutVars>
      </dgm:prSet>
      <dgm:spPr/>
    </dgm:pt>
    <dgm:pt modelId="{D774815B-5918-4788-B530-E4C736DDD10E}" type="pres">
      <dgm:prSet presAssocID="{A7C7C000-F2B0-4DA3-BF8D-B106141357FA}" presName="parSh" presStyleLbl="node1" presStyleIdx="2" presStyleCnt="5"/>
      <dgm:spPr/>
    </dgm:pt>
    <dgm:pt modelId="{4AF00A81-30A0-43BA-A3C5-FC8DFB962DBA}" type="pres">
      <dgm:prSet presAssocID="{A7C7C000-F2B0-4DA3-BF8D-B106141357FA}" presName="desTx" presStyleLbl="fgAcc1" presStyleIdx="2" presStyleCnt="5">
        <dgm:presLayoutVars>
          <dgm:bulletEnabled val="1"/>
        </dgm:presLayoutVars>
      </dgm:prSet>
      <dgm:spPr/>
    </dgm:pt>
    <dgm:pt modelId="{7C3F5C11-D2DC-4B3F-BF6C-5C97C7E23A29}" type="pres">
      <dgm:prSet presAssocID="{E9115B75-AFB3-4DBE-93AB-D6D82AFE64D4}" presName="sibTrans" presStyleLbl="sibTrans2D1" presStyleIdx="2" presStyleCnt="4"/>
      <dgm:spPr/>
    </dgm:pt>
    <dgm:pt modelId="{0560C852-3EBE-4274-99FC-6854BAE2DDF3}" type="pres">
      <dgm:prSet presAssocID="{E9115B75-AFB3-4DBE-93AB-D6D82AFE64D4}" presName="connTx" presStyleLbl="sibTrans2D1" presStyleIdx="2" presStyleCnt="4"/>
      <dgm:spPr/>
    </dgm:pt>
    <dgm:pt modelId="{8767EEF9-DA6A-4935-81D0-A3E433391030}" type="pres">
      <dgm:prSet presAssocID="{B2818AA5-9AF7-4400-9206-54777184C5F4}" presName="composite" presStyleCnt="0"/>
      <dgm:spPr/>
    </dgm:pt>
    <dgm:pt modelId="{54CF0772-9EBC-418E-851A-2363AF38ADDC}" type="pres">
      <dgm:prSet presAssocID="{B2818AA5-9AF7-4400-9206-54777184C5F4}" presName="parTx" presStyleLbl="node1" presStyleIdx="2" presStyleCnt="5">
        <dgm:presLayoutVars>
          <dgm:chMax val="0"/>
          <dgm:chPref val="0"/>
          <dgm:bulletEnabled val="1"/>
        </dgm:presLayoutVars>
      </dgm:prSet>
      <dgm:spPr/>
    </dgm:pt>
    <dgm:pt modelId="{13F60212-86D0-4ED6-B201-3519F94C81E3}" type="pres">
      <dgm:prSet presAssocID="{B2818AA5-9AF7-4400-9206-54777184C5F4}" presName="parSh" presStyleLbl="node1" presStyleIdx="3" presStyleCnt="5"/>
      <dgm:spPr/>
    </dgm:pt>
    <dgm:pt modelId="{1961A585-1423-4C08-9E27-594F57106000}" type="pres">
      <dgm:prSet presAssocID="{B2818AA5-9AF7-4400-9206-54777184C5F4}" presName="desTx" presStyleLbl="fgAcc1" presStyleIdx="3" presStyleCnt="5">
        <dgm:presLayoutVars>
          <dgm:bulletEnabled val="1"/>
        </dgm:presLayoutVars>
      </dgm:prSet>
      <dgm:spPr/>
    </dgm:pt>
    <dgm:pt modelId="{62D16AF5-DB0E-4C95-8953-249B340BEE48}" type="pres">
      <dgm:prSet presAssocID="{8981738A-BB0D-4FCE-9915-EED91DFA1B4E}" presName="sibTrans" presStyleLbl="sibTrans2D1" presStyleIdx="3" presStyleCnt="4"/>
      <dgm:spPr/>
    </dgm:pt>
    <dgm:pt modelId="{179EA9C7-2E02-4952-880F-0A0CA0015BE8}" type="pres">
      <dgm:prSet presAssocID="{8981738A-BB0D-4FCE-9915-EED91DFA1B4E}" presName="connTx" presStyleLbl="sibTrans2D1" presStyleIdx="3" presStyleCnt="4"/>
      <dgm:spPr/>
    </dgm:pt>
    <dgm:pt modelId="{76485CC4-DC3C-4B5A-93BD-2B73FA4C0183}" type="pres">
      <dgm:prSet presAssocID="{1F055C15-BC7B-4798-AF59-9C4E0602B4EA}" presName="composite" presStyleCnt="0"/>
      <dgm:spPr/>
    </dgm:pt>
    <dgm:pt modelId="{D3A2C892-960B-4D02-8381-7B7120F32A1A}" type="pres">
      <dgm:prSet presAssocID="{1F055C15-BC7B-4798-AF59-9C4E0602B4EA}" presName="parTx" presStyleLbl="node1" presStyleIdx="3" presStyleCnt="5">
        <dgm:presLayoutVars>
          <dgm:chMax val="0"/>
          <dgm:chPref val="0"/>
          <dgm:bulletEnabled val="1"/>
        </dgm:presLayoutVars>
      </dgm:prSet>
      <dgm:spPr/>
    </dgm:pt>
    <dgm:pt modelId="{535FB2F7-74EB-49AA-9300-B5BCFA71732E}" type="pres">
      <dgm:prSet presAssocID="{1F055C15-BC7B-4798-AF59-9C4E0602B4EA}" presName="parSh" presStyleLbl="node1" presStyleIdx="4" presStyleCnt="5"/>
      <dgm:spPr/>
    </dgm:pt>
    <dgm:pt modelId="{E420562D-ECC7-4777-921B-62E203C099A3}" type="pres">
      <dgm:prSet presAssocID="{1F055C15-BC7B-4798-AF59-9C4E0602B4EA}" presName="desTx" presStyleLbl="fgAcc1" presStyleIdx="4" presStyleCnt="5">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D92F8E0A-E04E-4C33-9AE9-572457576B46}" type="presOf" srcId="{1F055C15-BC7B-4798-AF59-9C4E0602B4EA}" destId="{535FB2F7-74EB-49AA-9300-B5BCFA71732E}" srcOrd="1" destOrd="0" presId="urn:microsoft.com/office/officeart/2005/8/layout/process3"/>
    <dgm:cxn modelId="{06A1A50F-2B95-40DA-AFF4-EEE12D60DDD5}" type="presOf" srcId="{B2818AA5-9AF7-4400-9206-54777184C5F4}" destId="{54CF0772-9EBC-418E-851A-2363AF38ADDC}" srcOrd="0"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3FF7C2C-5BFE-4596-96F2-A86578E1637D}" srcId="{1F055C15-BC7B-4798-AF59-9C4E0602B4EA}" destId="{271924D5-5656-47E4-8660-579916179600}" srcOrd="0" destOrd="0" parTransId="{43391FBA-5A9C-4BAA-8599-110CEFC7A062}" sibTransId="{9A0FF38A-93A1-4DF5-BA2A-21478FD20C88}"/>
    <dgm:cxn modelId="{09885C31-B088-4096-91E4-7392AD5C6D1F}" type="presOf" srcId="{C64F7CD4-D0DB-4A40-8949-19ADA1275182}"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B60F23A-7959-4871-A84E-6B51A6E08FE0}" type="presOf" srcId="{8981738A-BB0D-4FCE-9915-EED91DFA1B4E}" destId="{62D16AF5-DB0E-4C95-8953-249B340BEE48}" srcOrd="0" destOrd="0" presId="urn:microsoft.com/office/officeart/2005/8/layout/process3"/>
    <dgm:cxn modelId="{BFD96545-B545-4754-99C9-701B9506BA6D}" type="presOf" srcId="{E9115B75-AFB3-4DBE-93AB-D6D82AFE64D4}" destId="{0560C852-3EBE-4274-99FC-6854BAE2DDF3}" srcOrd="1" destOrd="0" presId="urn:microsoft.com/office/officeart/2005/8/layout/process3"/>
    <dgm:cxn modelId="{7988E145-2C11-4C21-AC59-078B52ABDD58}" type="presOf" srcId="{8981738A-BB0D-4FCE-9915-EED91DFA1B4E}" destId="{179EA9C7-2E02-4952-880F-0A0CA0015BE8}" srcOrd="1" destOrd="0"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D70B8776-A8CE-450E-A588-D9DC3806AA7D}" type="presOf" srcId="{271924D5-5656-47E4-8660-579916179600}" destId="{E420562D-ECC7-4777-921B-62E203C099A3}"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196A447A-7D49-475C-9248-44C2E4879997}" srcId="{D8D15BA4-68C4-42D1-ADBF-A1598E0D706D}" destId="{8DD2B245-BE38-45CC-8914-F5179301B439}" srcOrd="1" destOrd="0" parTransId="{8C7BEB40-89BF-42FC-9D66-0290DEC78B93}" sibTransId="{EC32533A-311A-408A-BB78-65C9653B9612}"/>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61E6D899-8567-4414-93E3-03539B9E3D2E}" type="presOf" srcId="{8DD2B245-BE38-45CC-8914-F5179301B439}" destId="{27647763-E803-4CA7-8B97-322CEAA28D07}" srcOrd="0" destOrd="1" presId="urn:microsoft.com/office/officeart/2005/8/layout/process3"/>
    <dgm:cxn modelId="{C213069A-ECD4-460F-A84E-E6BB343132DA}" srcId="{A7C7C000-F2B0-4DA3-BF8D-B106141357FA}" destId="{5E899FFD-1685-4388-A49E-10424D73AB45}" srcOrd="1" destOrd="0" parTransId="{86FB9AB8-7A64-48BC-91F3-272712844247}" sibTransId="{FA6E18EA-B95A-4D58-A638-6DCEE74D3FE8}"/>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5165FEA0-F923-4B36-B427-04C99E63D2DE}" type="presOf" srcId="{1F055C15-BC7B-4798-AF59-9C4E0602B4EA}" destId="{D3A2C892-960B-4D02-8381-7B7120F32A1A}" srcOrd="0" destOrd="0" presId="urn:microsoft.com/office/officeart/2005/8/layout/process3"/>
    <dgm:cxn modelId="{F591F4A2-343C-40BE-8AAC-6915AECB12B1}" type="presOf" srcId="{226654B9-5188-47AD-88A0-50BC5FF75951}" destId="{E420562D-ECC7-4777-921B-62E203C099A3}" srcOrd="0" destOrd="1" presId="urn:microsoft.com/office/officeart/2005/8/layout/process3"/>
    <dgm:cxn modelId="{D5BB14A4-0388-4409-95AF-C2E6551C25BD}" srcId="{C39662A2-521D-451D-9B01-C6265E4A1081}" destId="{B2818AA5-9AF7-4400-9206-54777184C5F4}" srcOrd="3" destOrd="0" parTransId="{F3FDBF6A-9DE4-443B-A015-3DB3811BA93E}" sibTransId="{8981738A-BB0D-4FCE-9915-EED91DFA1B4E}"/>
    <dgm:cxn modelId="{7F2EF4A7-13B5-4E93-B421-71C2463B4E60}" type="presOf" srcId="{5E899FFD-1685-4388-A49E-10424D73AB45}" destId="{4AF00A81-30A0-43BA-A3C5-FC8DFB962DBA}" srcOrd="0" destOrd="1" presId="urn:microsoft.com/office/officeart/2005/8/layout/process3"/>
    <dgm:cxn modelId="{75EFC8A8-643C-4C56-A796-F4B84B8E89EF}" type="presOf" srcId="{D8D15BA4-68C4-42D1-ADBF-A1598E0D706D}" destId="{B04D4756-05E3-4244-900E-448B31EF2D95}" srcOrd="1" destOrd="0" presId="urn:microsoft.com/office/officeart/2005/8/layout/process3"/>
    <dgm:cxn modelId="{5D613DAA-9273-4565-AA3C-BC28CFF83A9A}" srcId="{1F055C15-BC7B-4798-AF59-9C4E0602B4EA}" destId="{226654B9-5188-47AD-88A0-50BC5FF75951}" srcOrd="1" destOrd="0" parTransId="{D26550CF-C8E8-4BA3-906A-543EA71F8F0F}" sibTransId="{97A5ABD2-8DB9-4A6A-81EB-580095480A57}"/>
    <dgm:cxn modelId="{21D42CAC-C700-498D-A509-F1B6A1F5A67F}" type="presOf" srcId="{E9115B75-AFB3-4DBE-93AB-D6D82AFE64D4}" destId="{7C3F5C11-D2DC-4B3F-BF6C-5C97C7E23A29}" srcOrd="0" destOrd="0" presId="urn:microsoft.com/office/officeart/2005/8/layout/process3"/>
    <dgm:cxn modelId="{2B5F7CB1-595B-4B8C-BA84-77E4D35A5F6A}" type="presOf" srcId="{B2818AA5-9AF7-4400-9206-54777184C5F4}" destId="{13F60212-86D0-4ED6-B201-3519F94C81E3}" srcOrd="1" destOrd="0" presId="urn:microsoft.com/office/officeart/2005/8/layout/process3"/>
    <dgm:cxn modelId="{45FC44C0-A189-4CDB-AF7D-285D8314705C}" srcId="{2F0413B3-291B-4E86-8268-7042BC85F698}" destId="{228BF692-8502-4FF5-9C74-CB7CD4955AA9}" srcOrd="1" destOrd="0" parTransId="{76FAE096-93E9-4F2A-B551-4EFB4585718F}" sibTransId="{2680B4FC-7CDC-45D9-B9F6-6FB62EC689C2}"/>
    <dgm:cxn modelId="{BB4155C1-27B6-424F-A4E6-C62072445E39}" srcId="{B2818AA5-9AF7-4400-9206-54777184C5F4}" destId="{84798AAF-017A-4FF7-8A6D-5D3B0ED16111}" srcOrd="0" destOrd="0" parTransId="{0B7CD13F-0B8A-4364-BFAE-C6C85D616238}" sibTransId="{1D1D1640-31CD-44F3-AAA8-409113DE9AB8}"/>
    <dgm:cxn modelId="{27484FC2-50B8-4B89-9FEE-37FCE72731B2}" type="presOf" srcId="{228BF692-8502-4FF5-9C74-CB7CD4955AA9}" destId="{F88FF0FE-E5A3-48BA-87B2-D68D8BA375BA}" srcOrd="0" destOrd="1" presId="urn:microsoft.com/office/officeart/2005/8/layout/process3"/>
    <dgm:cxn modelId="{460065C6-B61E-43FA-86D8-4DF730AED5E3}" type="presOf" srcId="{84798AAF-017A-4FF7-8A6D-5D3B0ED16111}" destId="{1961A585-1423-4C08-9E27-594F57106000}" srcOrd="0" destOrd="0" presId="urn:microsoft.com/office/officeart/2005/8/layout/process3"/>
    <dgm:cxn modelId="{FB5572D0-AEEA-4491-A3DF-512B0A2BEEDC}" srcId="{C39662A2-521D-451D-9B01-C6265E4A1081}" destId="{1F055C15-BC7B-4798-AF59-9C4E0602B4EA}" srcOrd="4" destOrd="0" parTransId="{E55B0D11-7BDC-4B60-9373-A3D3D3994DCC}" sibTransId="{BAC07AC3-1887-4E6D-95EF-706100B34F9C}"/>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739D1BF8-DDE4-4320-B1AE-90AABA354246}" srcId="{D8D15BA4-68C4-42D1-ADBF-A1598E0D706D}" destId="{C64F7CD4-D0DB-4A40-8949-19ADA1275182}" srcOrd="2" destOrd="0" parTransId="{5331677F-19DE-4023-88D0-6E2D00E2C15A}" sibTransId="{E98DC53C-47A1-45D0-9526-8B1B42CEA38C}"/>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 modelId="{E33B1FA6-C01E-4D51-8B4A-8BF4ECE73A5E}" type="presParOf" srcId="{C1E13286-211C-4AF5-8F4C-67214B9FD3C5}" destId="{7C3F5C11-D2DC-4B3F-BF6C-5C97C7E23A29}" srcOrd="5" destOrd="0" presId="urn:microsoft.com/office/officeart/2005/8/layout/process3"/>
    <dgm:cxn modelId="{4DC1C526-D19A-43C8-9559-45F50EBE3EA0}" type="presParOf" srcId="{7C3F5C11-D2DC-4B3F-BF6C-5C97C7E23A29}" destId="{0560C852-3EBE-4274-99FC-6854BAE2DDF3}" srcOrd="0" destOrd="0" presId="urn:microsoft.com/office/officeart/2005/8/layout/process3"/>
    <dgm:cxn modelId="{65E3EC0F-4169-495D-A280-A8A9CB53C3C0}" type="presParOf" srcId="{C1E13286-211C-4AF5-8F4C-67214B9FD3C5}" destId="{8767EEF9-DA6A-4935-81D0-A3E433391030}" srcOrd="6" destOrd="0" presId="urn:microsoft.com/office/officeart/2005/8/layout/process3"/>
    <dgm:cxn modelId="{F8E74D2F-6FB3-4EF7-BDE4-14C421707702}" type="presParOf" srcId="{8767EEF9-DA6A-4935-81D0-A3E433391030}" destId="{54CF0772-9EBC-418E-851A-2363AF38ADDC}" srcOrd="0" destOrd="0" presId="urn:microsoft.com/office/officeart/2005/8/layout/process3"/>
    <dgm:cxn modelId="{18334997-6322-43AB-94E5-BB07ECA72681}" type="presParOf" srcId="{8767EEF9-DA6A-4935-81D0-A3E433391030}" destId="{13F60212-86D0-4ED6-B201-3519F94C81E3}" srcOrd="1" destOrd="0" presId="urn:microsoft.com/office/officeart/2005/8/layout/process3"/>
    <dgm:cxn modelId="{43D3916B-7CE2-4D28-97E0-CC2838482C3B}" type="presParOf" srcId="{8767EEF9-DA6A-4935-81D0-A3E433391030}" destId="{1961A585-1423-4C08-9E27-594F57106000}" srcOrd="2" destOrd="0" presId="urn:microsoft.com/office/officeart/2005/8/layout/process3"/>
    <dgm:cxn modelId="{0D026B3F-23CB-4BCA-A286-470EAB4FFA85}" type="presParOf" srcId="{C1E13286-211C-4AF5-8F4C-67214B9FD3C5}" destId="{62D16AF5-DB0E-4C95-8953-249B340BEE48}" srcOrd="7" destOrd="0" presId="urn:microsoft.com/office/officeart/2005/8/layout/process3"/>
    <dgm:cxn modelId="{AF01431F-1C27-4E77-BB18-66D430FE67FA}" type="presParOf" srcId="{62D16AF5-DB0E-4C95-8953-249B340BEE48}" destId="{179EA9C7-2E02-4952-880F-0A0CA0015BE8}" srcOrd="0" destOrd="0" presId="urn:microsoft.com/office/officeart/2005/8/layout/process3"/>
    <dgm:cxn modelId="{3EEDF147-6A6E-42FA-88E4-B7646433B154}" type="presParOf" srcId="{C1E13286-211C-4AF5-8F4C-67214B9FD3C5}" destId="{76485CC4-DC3C-4B5A-93BD-2B73FA4C0183}" srcOrd="8" destOrd="0" presId="urn:microsoft.com/office/officeart/2005/8/layout/process3"/>
    <dgm:cxn modelId="{097B7D6E-DCEC-423F-AC5F-A343EA618BE9}" type="presParOf" srcId="{76485CC4-DC3C-4B5A-93BD-2B73FA4C0183}" destId="{D3A2C892-960B-4D02-8381-7B7120F32A1A}" srcOrd="0" destOrd="0" presId="urn:microsoft.com/office/officeart/2005/8/layout/process3"/>
    <dgm:cxn modelId="{572EBAC3-8E97-4C79-A3E7-3E65418EEEE0}" type="presParOf" srcId="{76485CC4-DC3C-4B5A-93BD-2B73FA4C0183}" destId="{535FB2F7-74EB-49AA-9300-B5BCFA71732E}" srcOrd="1" destOrd="0" presId="urn:microsoft.com/office/officeart/2005/8/layout/process3"/>
    <dgm:cxn modelId="{E18AE732-C30B-4D67-B582-09F7D11C5608}" type="presParOf" srcId="{76485CC4-DC3C-4B5A-93BD-2B73FA4C0183}" destId="{E420562D-ECC7-4777-921B-62E203C099A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Identifiera gemensamma problem</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pPr>
            <a:buFont typeface="Arial" panose="020B0604020202020204" pitchFamily="34" charset="0"/>
            <a:buChar char="•"/>
          </a:pPr>
          <a:r>
            <a:rPr lang="sv-SE"/>
            <a:t>Prioritera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2818AA5-9AF7-4400-9206-54777184C5F4}">
      <dgm:prSet phldrT="[Text]" phldr="0"/>
      <dgm:spPr/>
      <dgm:t>
        <a:bodyPr/>
        <a:lstStyle/>
        <a:p>
          <a:r>
            <a:rPr lang="sv-SE"/>
            <a:t>Workshop 4</a:t>
          </a:r>
        </a:p>
      </dgm:t>
    </dgm:pt>
    <dgm:pt modelId="{F3FDBF6A-9DE4-443B-A015-3DB3811BA93E}" type="parTrans" cxnId="{D5BB14A4-0388-4409-95AF-C2E6551C25BD}">
      <dgm:prSet/>
      <dgm:spPr/>
      <dgm:t>
        <a:bodyPr/>
        <a:lstStyle/>
        <a:p>
          <a:endParaRPr lang="sv-SE"/>
        </a:p>
      </dgm:t>
    </dgm:pt>
    <dgm:pt modelId="{8981738A-BB0D-4FCE-9915-EED91DFA1B4E}" type="sibTrans" cxnId="{D5BB14A4-0388-4409-95AF-C2E6551C25BD}">
      <dgm:prSet/>
      <dgm:spPr/>
      <dgm:t>
        <a:bodyPr/>
        <a:lstStyle/>
        <a:p>
          <a:endParaRPr lang="sv-SE"/>
        </a:p>
      </dgm:t>
    </dgm:pt>
    <dgm:pt modelId="{1F055C15-BC7B-4798-AF59-9C4E0602B4EA}">
      <dgm:prSet phldrT="[Text]" phldr="0"/>
      <dgm:spPr/>
      <dgm:t>
        <a:bodyPr/>
        <a:lstStyle/>
        <a:p>
          <a:r>
            <a:rPr lang="sv-SE"/>
            <a:t>Workshop 5</a:t>
          </a:r>
        </a:p>
      </dgm:t>
    </dgm:pt>
    <dgm:pt modelId="{E55B0D11-7BDC-4B60-9373-A3D3D3994DCC}" type="parTrans" cxnId="{FB5572D0-AEEA-4491-A3DF-512B0A2BEEDC}">
      <dgm:prSet/>
      <dgm:spPr/>
      <dgm:t>
        <a:bodyPr/>
        <a:lstStyle/>
        <a:p>
          <a:endParaRPr lang="sv-SE"/>
        </a:p>
      </dgm:t>
    </dgm:pt>
    <dgm:pt modelId="{BAC07AC3-1887-4E6D-95EF-706100B34F9C}" type="sibTrans" cxnId="{FB5572D0-AEEA-4491-A3DF-512B0A2BEEDC}">
      <dgm:prSet/>
      <dgm:spPr/>
      <dgm:t>
        <a:bodyPr/>
        <a:lstStyle/>
        <a:p>
          <a:endParaRPr lang="sv-SE"/>
        </a:p>
      </dgm:t>
    </dgm:pt>
    <dgm:pt modelId="{228BF692-8502-4FF5-9C74-CB7CD4955AA9}">
      <dgm:prSet/>
      <dgm:spPr/>
      <dgm:t>
        <a:bodyPr/>
        <a:lstStyle/>
        <a:p>
          <a:r>
            <a:rPr lang="sv-SE"/>
            <a:t>Synliggöra olika perspektiv </a:t>
          </a:r>
        </a:p>
      </dgm:t>
    </dgm:pt>
    <dgm:pt modelId="{76FAE096-93E9-4F2A-B551-4EFB4585718F}" type="parTrans" cxnId="{45FC44C0-A189-4CDB-AF7D-285D8314705C}">
      <dgm:prSet/>
      <dgm:spPr/>
      <dgm:t>
        <a:bodyPr/>
        <a:lstStyle/>
        <a:p>
          <a:endParaRPr lang="sv-SE"/>
        </a:p>
      </dgm:t>
    </dgm:pt>
    <dgm:pt modelId="{2680B4FC-7CDC-45D9-B9F6-6FB62EC689C2}" type="sibTrans" cxnId="{45FC44C0-A189-4CDB-AF7D-285D8314705C}">
      <dgm:prSet/>
      <dgm:spPr/>
      <dgm:t>
        <a:bodyPr/>
        <a:lstStyle/>
        <a:p>
          <a:endParaRPr lang="sv-SE"/>
        </a:p>
      </dgm:t>
    </dgm:pt>
    <dgm:pt modelId="{8DD2B245-BE38-45CC-8914-F5179301B439}">
      <dgm:prSet phldrT="[Text]"/>
      <dgm:spPr/>
      <dgm:t>
        <a:bodyPr/>
        <a:lstStyle/>
        <a:p>
          <a:r>
            <a:rPr lang="sv-SE"/>
            <a:t>Prioritera problem</a:t>
          </a:r>
        </a:p>
      </dgm:t>
    </dgm:pt>
    <dgm:pt modelId="{8C7BEB40-89BF-42FC-9D66-0290DEC78B93}" type="parTrans" cxnId="{196A447A-7D49-475C-9248-44C2E4879997}">
      <dgm:prSet/>
      <dgm:spPr/>
      <dgm:t>
        <a:bodyPr/>
        <a:lstStyle/>
        <a:p>
          <a:endParaRPr lang="sv-SE"/>
        </a:p>
      </dgm:t>
    </dgm:pt>
    <dgm:pt modelId="{EC32533A-311A-408A-BB78-65C9653B9612}" type="sibTrans" cxnId="{196A447A-7D49-475C-9248-44C2E4879997}">
      <dgm:prSet/>
      <dgm:spPr/>
      <dgm:t>
        <a:bodyPr/>
        <a:lstStyle/>
        <a:p>
          <a:endParaRPr lang="sv-SE"/>
        </a:p>
      </dgm:t>
    </dgm:pt>
    <dgm:pt modelId="{C64F7CD4-D0DB-4A40-8949-19ADA1275182}">
      <dgm:prSet phldrT="[Text]"/>
      <dgm:spPr/>
      <dgm:t>
        <a:bodyPr/>
        <a:lstStyle/>
        <a:p>
          <a:pPr>
            <a:buFont typeface="Arial" panose="020B0604020202020204" pitchFamily="34" charset="0"/>
            <a:buChar char="•"/>
          </a:pPr>
          <a:r>
            <a:rPr lang="sv-SE"/>
            <a:t>Skapa idéer om lösningar </a:t>
          </a:r>
        </a:p>
      </dgm:t>
    </dgm:pt>
    <dgm:pt modelId="{5331677F-19DE-4023-88D0-6E2D00E2C15A}" type="parTrans" cxnId="{739D1BF8-DDE4-4320-B1AE-90AABA354246}">
      <dgm:prSet/>
      <dgm:spPr/>
      <dgm:t>
        <a:bodyPr/>
        <a:lstStyle/>
        <a:p>
          <a:endParaRPr lang="sv-SE"/>
        </a:p>
      </dgm:t>
    </dgm:pt>
    <dgm:pt modelId="{E98DC53C-47A1-45D0-9526-8B1B42CEA38C}" type="sibTrans" cxnId="{739D1BF8-DDE4-4320-B1AE-90AABA354246}">
      <dgm:prSet/>
      <dgm:spPr/>
      <dgm:t>
        <a:bodyPr/>
        <a:lstStyle/>
        <a:p>
          <a:endParaRPr lang="sv-SE"/>
        </a:p>
      </dgm:t>
    </dgm:pt>
    <dgm:pt modelId="{5E899FFD-1685-4388-A49E-10424D73AB45}">
      <dgm:prSet phldrT="[Text]"/>
      <dgm:spPr/>
      <dgm:t>
        <a:bodyPr/>
        <a:lstStyle/>
        <a:p>
          <a:pPr>
            <a:buFont typeface="Arial" panose="020B0604020202020204" pitchFamily="34" charset="0"/>
            <a:buChar char="•"/>
          </a:pPr>
          <a:r>
            <a:rPr lang="sv-SE"/>
            <a:t>Börja konkretisera lösningar</a:t>
          </a:r>
        </a:p>
      </dgm:t>
    </dgm:pt>
    <dgm:pt modelId="{86FB9AB8-7A64-48BC-91F3-272712844247}" type="parTrans" cxnId="{C213069A-ECD4-460F-A84E-E6BB343132DA}">
      <dgm:prSet/>
      <dgm:spPr/>
      <dgm:t>
        <a:bodyPr/>
        <a:lstStyle/>
        <a:p>
          <a:endParaRPr lang="sv-SE"/>
        </a:p>
      </dgm:t>
    </dgm:pt>
    <dgm:pt modelId="{FA6E18EA-B95A-4D58-A638-6DCEE74D3FE8}" type="sibTrans" cxnId="{C213069A-ECD4-460F-A84E-E6BB343132DA}">
      <dgm:prSet/>
      <dgm:spPr/>
      <dgm:t>
        <a:bodyPr/>
        <a:lstStyle/>
        <a:p>
          <a:endParaRPr lang="sv-SE"/>
        </a:p>
      </dgm:t>
    </dgm:pt>
    <dgm:pt modelId="{84798AAF-017A-4FF7-8A6D-5D3B0ED16111}">
      <dgm:prSet/>
      <dgm:spPr/>
      <dgm:t>
        <a:bodyPr/>
        <a:lstStyle/>
        <a:p>
          <a:r>
            <a:rPr lang="sv-SE"/>
            <a:t>Fortsätta konkretisera lösningar</a:t>
          </a:r>
        </a:p>
      </dgm:t>
    </dgm:pt>
    <dgm:pt modelId="{0B7CD13F-0B8A-4364-BFAE-C6C85D616238}" type="parTrans" cxnId="{BB4155C1-27B6-424F-A4E6-C62072445E39}">
      <dgm:prSet/>
      <dgm:spPr/>
      <dgm:t>
        <a:bodyPr/>
        <a:lstStyle/>
        <a:p>
          <a:endParaRPr lang="sv-SE"/>
        </a:p>
      </dgm:t>
    </dgm:pt>
    <dgm:pt modelId="{1D1D1640-31CD-44F3-AAA8-409113DE9AB8}" type="sibTrans" cxnId="{BB4155C1-27B6-424F-A4E6-C62072445E39}">
      <dgm:prSet/>
      <dgm:spPr/>
      <dgm:t>
        <a:bodyPr/>
        <a:lstStyle/>
        <a:p>
          <a:endParaRPr lang="sv-SE"/>
        </a:p>
      </dgm:t>
    </dgm:pt>
    <dgm:pt modelId="{271924D5-5656-47E4-8660-579916179600}">
      <dgm:prSet/>
      <dgm:spPr/>
      <dgm:t>
        <a:bodyPr/>
        <a:lstStyle/>
        <a:p>
          <a:r>
            <a:rPr lang="sv-SE"/>
            <a:t>Färdigställa lösning</a:t>
          </a:r>
        </a:p>
      </dgm:t>
    </dgm:pt>
    <dgm:pt modelId="{43391FBA-5A9C-4BAA-8599-110CEFC7A062}" type="parTrans" cxnId="{E3FF7C2C-5BFE-4596-96F2-A86578E1637D}">
      <dgm:prSet/>
      <dgm:spPr/>
      <dgm:t>
        <a:bodyPr/>
        <a:lstStyle/>
        <a:p>
          <a:endParaRPr lang="sv-SE"/>
        </a:p>
      </dgm:t>
    </dgm:pt>
    <dgm:pt modelId="{9A0FF38A-93A1-4DF5-BA2A-21478FD20C88}" type="sibTrans" cxnId="{E3FF7C2C-5BFE-4596-96F2-A86578E1637D}">
      <dgm:prSet/>
      <dgm:spPr/>
      <dgm:t>
        <a:bodyPr/>
        <a:lstStyle/>
        <a:p>
          <a:endParaRPr lang="sv-SE"/>
        </a:p>
      </dgm:t>
    </dgm:pt>
    <dgm:pt modelId="{226654B9-5188-47AD-88A0-50BC5FF75951}">
      <dgm:prSet/>
      <dgm:spPr/>
      <dgm:t>
        <a:bodyPr/>
        <a:lstStyle/>
        <a:p>
          <a:r>
            <a:rPr lang="sv-SE"/>
            <a:t>Planera för test eller införande</a:t>
          </a:r>
        </a:p>
      </dgm:t>
    </dgm:pt>
    <dgm:pt modelId="{D26550CF-C8E8-4BA3-906A-543EA71F8F0F}" type="parTrans" cxnId="{5D613DAA-9273-4565-AA3C-BC28CFF83A9A}">
      <dgm:prSet/>
      <dgm:spPr/>
      <dgm:t>
        <a:bodyPr/>
        <a:lstStyle/>
        <a:p>
          <a:endParaRPr lang="sv-SE"/>
        </a:p>
      </dgm:t>
    </dgm:pt>
    <dgm:pt modelId="{97A5ABD2-8DB9-4A6A-81EB-580095480A57}" type="sibTrans" cxnId="{5D613DAA-9273-4565-AA3C-BC28CFF83A9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5">
        <dgm:presLayoutVars>
          <dgm:chMax val="0"/>
          <dgm:chPref val="0"/>
          <dgm:bulletEnabled val="1"/>
        </dgm:presLayoutVars>
      </dgm:prSet>
      <dgm:spPr/>
    </dgm:pt>
    <dgm:pt modelId="{FA84A64A-0014-4EAB-A64D-74EF307AA60A}" type="pres">
      <dgm:prSet presAssocID="{2F0413B3-291B-4E86-8268-7042BC85F698}" presName="parSh" presStyleLbl="node1" presStyleIdx="0" presStyleCnt="5"/>
      <dgm:spPr/>
    </dgm:pt>
    <dgm:pt modelId="{F88FF0FE-E5A3-48BA-87B2-D68D8BA375BA}" type="pres">
      <dgm:prSet presAssocID="{2F0413B3-291B-4E86-8268-7042BC85F698}" presName="desTx" presStyleLbl="fgAcc1" presStyleIdx="0" presStyleCnt="5">
        <dgm:presLayoutVars>
          <dgm:bulletEnabled val="1"/>
        </dgm:presLayoutVars>
      </dgm:prSet>
      <dgm:spPr/>
    </dgm:pt>
    <dgm:pt modelId="{26FE0E84-18D1-4BBF-9BB4-EE7E21144601}" type="pres">
      <dgm:prSet presAssocID="{BBF955AD-C209-47FA-A00C-ABB1042CCE0C}" presName="sibTrans" presStyleLbl="sibTrans2D1" presStyleIdx="0" presStyleCnt="4"/>
      <dgm:spPr/>
    </dgm:pt>
    <dgm:pt modelId="{E7925823-72F0-4A20-837D-2063DBD7AD04}" type="pres">
      <dgm:prSet presAssocID="{BBF955AD-C209-47FA-A00C-ABB1042CCE0C}" presName="connTx" presStyleLbl="sibTrans2D1" presStyleIdx="0" presStyleCnt="4"/>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5">
        <dgm:presLayoutVars>
          <dgm:chMax val="0"/>
          <dgm:chPref val="0"/>
          <dgm:bulletEnabled val="1"/>
        </dgm:presLayoutVars>
      </dgm:prSet>
      <dgm:spPr/>
    </dgm:pt>
    <dgm:pt modelId="{B04D4756-05E3-4244-900E-448B31EF2D95}" type="pres">
      <dgm:prSet presAssocID="{D8D15BA4-68C4-42D1-ADBF-A1598E0D706D}" presName="parSh" presStyleLbl="node1" presStyleIdx="1" presStyleCnt="5"/>
      <dgm:spPr/>
    </dgm:pt>
    <dgm:pt modelId="{27647763-E803-4CA7-8B97-322CEAA28D07}" type="pres">
      <dgm:prSet presAssocID="{D8D15BA4-68C4-42D1-ADBF-A1598E0D706D}" presName="desTx" presStyleLbl="fgAcc1" presStyleIdx="1" presStyleCnt="5">
        <dgm:presLayoutVars>
          <dgm:bulletEnabled val="1"/>
        </dgm:presLayoutVars>
      </dgm:prSet>
      <dgm:spPr/>
    </dgm:pt>
    <dgm:pt modelId="{23BB2249-2ECF-46AB-8933-9364CFDBCCCD}" type="pres">
      <dgm:prSet presAssocID="{2D30305B-E471-4E7A-8A94-34357D731080}" presName="sibTrans" presStyleLbl="sibTrans2D1" presStyleIdx="1" presStyleCnt="4"/>
      <dgm:spPr/>
    </dgm:pt>
    <dgm:pt modelId="{43E00601-D689-459F-A2CB-220E583E3240}" type="pres">
      <dgm:prSet presAssocID="{2D30305B-E471-4E7A-8A94-34357D731080}" presName="connTx" presStyleLbl="sibTrans2D1" presStyleIdx="1" presStyleCnt="4"/>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5">
        <dgm:presLayoutVars>
          <dgm:chMax val="0"/>
          <dgm:chPref val="0"/>
          <dgm:bulletEnabled val="1"/>
        </dgm:presLayoutVars>
      </dgm:prSet>
      <dgm:spPr/>
    </dgm:pt>
    <dgm:pt modelId="{D774815B-5918-4788-B530-E4C736DDD10E}" type="pres">
      <dgm:prSet presAssocID="{A7C7C000-F2B0-4DA3-BF8D-B106141357FA}" presName="parSh" presStyleLbl="node1" presStyleIdx="2" presStyleCnt="5"/>
      <dgm:spPr/>
    </dgm:pt>
    <dgm:pt modelId="{4AF00A81-30A0-43BA-A3C5-FC8DFB962DBA}" type="pres">
      <dgm:prSet presAssocID="{A7C7C000-F2B0-4DA3-BF8D-B106141357FA}" presName="desTx" presStyleLbl="fgAcc1" presStyleIdx="2" presStyleCnt="5">
        <dgm:presLayoutVars>
          <dgm:bulletEnabled val="1"/>
        </dgm:presLayoutVars>
      </dgm:prSet>
      <dgm:spPr/>
    </dgm:pt>
    <dgm:pt modelId="{7C3F5C11-D2DC-4B3F-BF6C-5C97C7E23A29}" type="pres">
      <dgm:prSet presAssocID="{E9115B75-AFB3-4DBE-93AB-D6D82AFE64D4}" presName="sibTrans" presStyleLbl="sibTrans2D1" presStyleIdx="2" presStyleCnt="4"/>
      <dgm:spPr/>
    </dgm:pt>
    <dgm:pt modelId="{0560C852-3EBE-4274-99FC-6854BAE2DDF3}" type="pres">
      <dgm:prSet presAssocID="{E9115B75-AFB3-4DBE-93AB-D6D82AFE64D4}" presName="connTx" presStyleLbl="sibTrans2D1" presStyleIdx="2" presStyleCnt="4"/>
      <dgm:spPr/>
    </dgm:pt>
    <dgm:pt modelId="{8767EEF9-DA6A-4935-81D0-A3E433391030}" type="pres">
      <dgm:prSet presAssocID="{B2818AA5-9AF7-4400-9206-54777184C5F4}" presName="composite" presStyleCnt="0"/>
      <dgm:spPr/>
    </dgm:pt>
    <dgm:pt modelId="{54CF0772-9EBC-418E-851A-2363AF38ADDC}" type="pres">
      <dgm:prSet presAssocID="{B2818AA5-9AF7-4400-9206-54777184C5F4}" presName="parTx" presStyleLbl="node1" presStyleIdx="2" presStyleCnt="5">
        <dgm:presLayoutVars>
          <dgm:chMax val="0"/>
          <dgm:chPref val="0"/>
          <dgm:bulletEnabled val="1"/>
        </dgm:presLayoutVars>
      </dgm:prSet>
      <dgm:spPr/>
    </dgm:pt>
    <dgm:pt modelId="{13F60212-86D0-4ED6-B201-3519F94C81E3}" type="pres">
      <dgm:prSet presAssocID="{B2818AA5-9AF7-4400-9206-54777184C5F4}" presName="parSh" presStyleLbl="node1" presStyleIdx="3" presStyleCnt="5"/>
      <dgm:spPr/>
    </dgm:pt>
    <dgm:pt modelId="{1961A585-1423-4C08-9E27-594F57106000}" type="pres">
      <dgm:prSet presAssocID="{B2818AA5-9AF7-4400-9206-54777184C5F4}" presName="desTx" presStyleLbl="fgAcc1" presStyleIdx="3" presStyleCnt="5">
        <dgm:presLayoutVars>
          <dgm:bulletEnabled val="1"/>
        </dgm:presLayoutVars>
      </dgm:prSet>
      <dgm:spPr/>
    </dgm:pt>
    <dgm:pt modelId="{62D16AF5-DB0E-4C95-8953-249B340BEE48}" type="pres">
      <dgm:prSet presAssocID="{8981738A-BB0D-4FCE-9915-EED91DFA1B4E}" presName="sibTrans" presStyleLbl="sibTrans2D1" presStyleIdx="3" presStyleCnt="4"/>
      <dgm:spPr/>
    </dgm:pt>
    <dgm:pt modelId="{179EA9C7-2E02-4952-880F-0A0CA0015BE8}" type="pres">
      <dgm:prSet presAssocID="{8981738A-BB0D-4FCE-9915-EED91DFA1B4E}" presName="connTx" presStyleLbl="sibTrans2D1" presStyleIdx="3" presStyleCnt="4"/>
      <dgm:spPr/>
    </dgm:pt>
    <dgm:pt modelId="{76485CC4-DC3C-4B5A-93BD-2B73FA4C0183}" type="pres">
      <dgm:prSet presAssocID="{1F055C15-BC7B-4798-AF59-9C4E0602B4EA}" presName="composite" presStyleCnt="0"/>
      <dgm:spPr/>
    </dgm:pt>
    <dgm:pt modelId="{D3A2C892-960B-4D02-8381-7B7120F32A1A}" type="pres">
      <dgm:prSet presAssocID="{1F055C15-BC7B-4798-AF59-9C4E0602B4EA}" presName="parTx" presStyleLbl="node1" presStyleIdx="3" presStyleCnt="5">
        <dgm:presLayoutVars>
          <dgm:chMax val="0"/>
          <dgm:chPref val="0"/>
          <dgm:bulletEnabled val="1"/>
        </dgm:presLayoutVars>
      </dgm:prSet>
      <dgm:spPr/>
    </dgm:pt>
    <dgm:pt modelId="{535FB2F7-74EB-49AA-9300-B5BCFA71732E}" type="pres">
      <dgm:prSet presAssocID="{1F055C15-BC7B-4798-AF59-9C4E0602B4EA}" presName="parSh" presStyleLbl="node1" presStyleIdx="4" presStyleCnt="5"/>
      <dgm:spPr/>
    </dgm:pt>
    <dgm:pt modelId="{E420562D-ECC7-4777-921B-62E203C099A3}" type="pres">
      <dgm:prSet presAssocID="{1F055C15-BC7B-4798-AF59-9C4E0602B4EA}" presName="desTx" presStyleLbl="fgAcc1" presStyleIdx="4" presStyleCnt="5">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D92F8E0A-E04E-4C33-9AE9-572457576B46}" type="presOf" srcId="{1F055C15-BC7B-4798-AF59-9C4E0602B4EA}" destId="{535FB2F7-74EB-49AA-9300-B5BCFA71732E}" srcOrd="1" destOrd="0" presId="urn:microsoft.com/office/officeart/2005/8/layout/process3"/>
    <dgm:cxn modelId="{06A1A50F-2B95-40DA-AFF4-EEE12D60DDD5}" type="presOf" srcId="{B2818AA5-9AF7-4400-9206-54777184C5F4}" destId="{54CF0772-9EBC-418E-851A-2363AF38ADDC}" srcOrd="0"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3FF7C2C-5BFE-4596-96F2-A86578E1637D}" srcId="{1F055C15-BC7B-4798-AF59-9C4E0602B4EA}" destId="{271924D5-5656-47E4-8660-579916179600}" srcOrd="0" destOrd="0" parTransId="{43391FBA-5A9C-4BAA-8599-110CEFC7A062}" sibTransId="{9A0FF38A-93A1-4DF5-BA2A-21478FD20C88}"/>
    <dgm:cxn modelId="{09885C31-B088-4096-91E4-7392AD5C6D1F}" type="presOf" srcId="{C64F7CD4-D0DB-4A40-8949-19ADA1275182}"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B60F23A-7959-4871-A84E-6B51A6E08FE0}" type="presOf" srcId="{8981738A-BB0D-4FCE-9915-EED91DFA1B4E}" destId="{62D16AF5-DB0E-4C95-8953-249B340BEE48}" srcOrd="0" destOrd="0" presId="urn:microsoft.com/office/officeart/2005/8/layout/process3"/>
    <dgm:cxn modelId="{BFD96545-B545-4754-99C9-701B9506BA6D}" type="presOf" srcId="{E9115B75-AFB3-4DBE-93AB-D6D82AFE64D4}" destId="{0560C852-3EBE-4274-99FC-6854BAE2DDF3}" srcOrd="1" destOrd="0" presId="urn:microsoft.com/office/officeart/2005/8/layout/process3"/>
    <dgm:cxn modelId="{7988E145-2C11-4C21-AC59-078B52ABDD58}" type="presOf" srcId="{8981738A-BB0D-4FCE-9915-EED91DFA1B4E}" destId="{179EA9C7-2E02-4952-880F-0A0CA0015BE8}" srcOrd="1" destOrd="0"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D70B8776-A8CE-450E-A588-D9DC3806AA7D}" type="presOf" srcId="{271924D5-5656-47E4-8660-579916179600}" destId="{E420562D-ECC7-4777-921B-62E203C099A3}"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196A447A-7D49-475C-9248-44C2E4879997}" srcId="{D8D15BA4-68C4-42D1-ADBF-A1598E0D706D}" destId="{8DD2B245-BE38-45CC-8914-F5179301B439}" srcOrd="1" destOrd="0" parTransId="{8C7BEB40-89BF-42FC-9D66-0290DEC78B93}" sibTransId="{EC32533A-311A-408A-BB78-65C9653B9612}"/>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61E6D899-8567-4414-93E3-03539B9E3D2E}" type="presOf" srcId="{8DD2B245-BE38-45CC-8914-F5179301B439}" destId="{27647763-E803-4CA7-8B97-322CEAA28D07}" srcOrd="0" destOrd="1" presId="urn:microsoft.com/office/officeart/2005/8/layout/process3"/>
    <dgm:cxn modelId="{C213069A-ECD4-460F-A84E-E6BB343132DA}" srcId="{A7C7C000-F2B0-4DA3-BF8D-B106141357FA}" destId="{5E899FFD-1685-4388-A49E-10424D73AB45}" srcOrd="1" destOrd="0" parTransId="{86FB9AB8-7A64-48BC-91F3-272712844247}" sibTransId="{FA6E18EA-B95A-4D58-A638-6DCEE74D3FE8}"/>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5165FEA0-F923-4B36-B427-04C99E63D2DE}" type="presOf" srcId="{1F055C15-BC7B-4798-AF59-9C4E0602B4EA}" destId="{D3A2C892-960B-4D02-8381-7B7120F32A1A}" srcOrd="0" destOrd="0" presId="urn:microsoft.com/office/officeart/2005/8/layout/process3"/>
    <dgm:cxn modelId="{F591F4A2-343C-40BE-8AAC-6915AECB12B1}" type="presOf" srcId="{226654B9-5188-47AD-88A0-50BC5FF75951}" destId="{E420562D-ECC7-4777-921B-62E203C099A3}" srcOrd="0" destOrd="1" presId="urn:microsoft.com/office/officeart/2005/8/layout/process3"/>
    <dgm:cxn modelId="{D5BB14A4-0388-4409-95AF-C2E6551C25BD}" srcId="{C39662A2-521D-451D-9B01-C6265E4A1081}" destId="{B2818AA5-9AF7-4400-9206-54777184C5F4}" srcOrd="3" destOrd="0" parTransId="{F3FDBF6A-9DE4-443B-A015-3DB3811BA93E}" sibTransId="{8981738A-BB0D-4FCE-9915-EED91DFA1B4E}"/>
    <dgm:cxn modelId="{7F2EF4A7-13B5-4E93-B421-71C2463B4E60}" type="presOf" srcId="{5E899FFD-1685-4388-A49E-10424D73AB45}" destId="{4AF00A81-30A0-43BA-A3C5-FC8DFB962DBA}" srcOrd="0" destOrd="1" presId="urn:microsoft.com/office/officeart/2005/8/layout/process3"/>
    <dgm:cxn modelId="{75EFC8A8-643C-4C56-A796-F4B84B8E89EF}" type="presOf" srcId="{D8D15BA4-68C4-42D1-ADBF-A1598E0D706D}" destId="{B04D4756-05E3-4244-900E-448B31EF2D95}" srcOrd="1" destOrd="0" presId="urn:microsoft.com/office/officeart/2005/8/layout/process3"/>
    <dgm:cxn modelId="{5D613DAA-9273-4565-AA3C-BC28CFF83A9A}" srcId="{1F055C15-BC7B-4798-AF59-9C4E0602B4EA}" destId="{226654B9-5188-47AD-88A0-50BC5FF75951}" srcOrd="1" destOrd="0" parTransId="{D26550CF-C8E8-4BA3-906A-543EA71F8F0F}" sibTransId="{97A5ABD2-8DB9-4A6A-81EB-580095480A57}"/>
    <dgm:cxn modelId="{21D42CAC-C700-498D-A509-F1B6A1F5A67F}" type="presOf" srcId="{E9115B75-AFB3-4DBE-93AB-D6D82AFE64D4}" destId="{7C3F5C11-D2DC-4B3F-BF6C-5C97C7E23A29}" srcOrd="0" destOrd="0" presId="urn:microsoft.com/office/officeart/2005/8/layout/process3"/>
    <dgm:cxn modelId="{2B5F7CB1-595B-4B8C-BA84-77E4D35A5F6A}" type="presOf" srcId="{B2818AA5-9AF7-4400-9206-54777184C5F4}" destId="{13F60212-86D0-4ED6-B201-3519F94C81E3}" srcOrd="1" destOrd="0" presId="urn:microsoft.com/office/officeart/2005/8/layout/process3"/>
    <dgm:cxn modelId="{45FC44C0-A189-4CDB-AF7D-285D8314705C}" srcId="{2F0413B3-291B-4E86-8268-7042BC85F698}" destId="{228BF692-8502-4FF5-9C74-CB7CD4955AA9}" srcOrd="1" destOrd="0" parTransId="{76FAE096-93E9-4F2A-B551-4EFB4585718F}" sibTransId="{2680B4FC-7CDC-45D9-B9F6-6FB62EC689C2}"/>
    <dgm:cxn modelId="{BB4155C1-27B6-424F-A4E6-C62072445E39}" srcId="{B2818AA5-9AF7-4400-9206-54777184C5F4}" destId="{84798AAF-017A-4FF7-8A6D-5D3B0ED16111}" srcOrd="0" destOrd="0" parTransId="{0B7CD13F-0B8A-4364-BFAE-C6C85D616238}" sibTransId="{1D1D1640-31CD-44F3-AAA8-409113DE9AB8}"/>
    <dgm:cxn modelId="{27484FC2-50B8-4B89-9FEE-37FCE72731B2}" type="presOf" srcId="{228BF692-8502-4FF5-9C74-CB7CD4955AA9}" destId="{F88FF0FE-E5A3-48BA-87B2-D68D8BA375BA}" srcOrd="0" destOrd="1" presId="urn:microsoft.com/office/officeart/2005/8/layout/process3"/>
    <dgm:cxn modelId="{460065C6-B61E-43FA-86D8-4DF730AED5E3}" type="presOf" srcId="{84798AAF-017A-4FF7-8A6D-5D3B0ED16111}" destId="{1961A585-1423-4C08-9E27-594F57106000}" srcOrd="0" destOrd="0" presId="urn:microsoft.com/office/officeart/2005/8/layout/process3"/>
    <dgm:cxn modelId="{FB5572D0-AEEA-4491-A3DF-512B0A2BEEDC}" srcId="{C39662A2-521D-451D-9B01-C6265E4A1081}" destId="{1F055C15-BC7B-4798-AF59-9C4E0602B4EA}" srcOrd="4" destOrd="0" parTransId="{E55B0D11-7BDC-4B60-9373-A3D3D3994DCC}" sibTransId="{BAC07AC3-1887-4E6D-95EF-706100B34F9C}"/>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739D1BF8-DDE4-4320-B1AE-90AABA354246}" srcId="{D8D15BA4-68C4-42D1-ADBF-A1598E0D706D}" destId="{C64F7CD4-D0DB-4A40-8949-19ADA1275182}" srcOrd="2" destOrd="0" parTransId="{5331677F-19DE-4023-88D0-6E2D00E2C15A}" sibTransId="{E98DC53C-47A1-45D0-9526-8B1B42CEA38C}"/>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 modelId="{E33B1FA6-C01E-4D51-8B4A-8BF4ECE73A5E}" type="presParOf" srcId="{C1E13286-211C-4AF5-8F4C-67214B9FD3C5}" destId="{7C3F5C11-D2DC-4B3F-BF6C-5C97C7E23A29}" srcOrd="5" destOrd="0" presId="urn:microsoft.com/office/officeart/2005/8/layout/process3"/>
    <dgm:cxn modelId="{4DC1C526-D19A-43C8-9559-45F50EBE3EA0}" type="presParOf" srcId="{7C3F5C11-D2DC-4B3F-BF6C-5C97C7E23A29}" destId="{0560C852-3EBE-4274-99FC-6854BAE2DDF3}" srcOrd="0" destOrd="0" presId="urn:microsoft.com/office/officeart/2005/8/layout/process3"/>
    <dgm:cxn modelId="{65E3EC0F-4169-495D-A280-A8A9CB53C3C0}" type="presParOf" srcId="{C1E13286-211C-4AF5-8F4C-67214B9FD3C5}" destId="{8767EEF9-DA6A-4935-81D0-A3E433391030}" srcOrd="6" destOrd="0" presId="urn:microsoft.com/office/officeart/2005/8/layout/process3"/>
    <dgm:cxn modelId="{F8E74D2F-6FB3-4EF7-BDE4-14C421707702}" type="presParOf" srcId="{8767EEF9-DA6A-4935-81D0-A3E433391030}" destId="{54CF0772-9EBC-418E-851A-2363AF38ADDC}" srcOrd="0" destOrd="0" presId="urn:microsoft.com/office/officeart/2005/8/layout/process3"/>
    <dgm:cxn modelId="{18334997-6322-43AB-94E5-BB07ECA72681}" type="presParOf" srcId="{8767EEF9-DA6A-4935-81D0-A3E433391030}" destId="{13F60212-86D0-4ED6-B201-3519F94C81E3}" srcOrd="1" destOrd="0" presId="urn:microsoft.com/office/officeart/2005/8/layout/process3"/>
    <dgm:cxn modelId="{43D3916B-7CE2-4D28-97E0-CC2838482C3B}" type="presParOf" srcId="{8767EEF9-DA6A-4935-81D0-A3E433391030}" destId="{1961A585-1423-4C08-9E27-594F57106000}" srcOrd="2" destOrd="0" presId="urn:microsoft.com/office/officeart/2005/8/layout/process3"/>
    <dgm:cxn modelId="{0D026B3F-23CB-4BCA-A286-470EAB4FFA85}" type="presParOf" srcId="{C1E13286-211C-4AF5-8F4C-67214B9FD3C5}" destId="{62D16AF5-DB0E-4C95-8953-249B340BEE48}" srcOrd="7" destOrd="0" presId="urn:microsoft.com/office/officeart/2005/8/layout/process3"/>
    <dgm:cxn modelId="{AF01431F-1C27-4E77-BB18-66D430FE67FA}" type="presParOf" srcId="{62D16AF5-DB0E-4C95-8953-249B340BEE48}" destId="{179EA9C7-2E02-4952-880F-0A0CA0015BE8}" srcOrd="0" destOrd="0" presId="urn:microsoft.com/office/officeart/2005/8/layout/process3"/>
    <dgm:cxn modelId="{3EEDF147-6A6E-42FA-88E4-B7646433B154}" type="presParOf" srcId="{C1E13286-211C-4AF5-8F4C-67214B9FD3C5}" destId="{76485CC4-DC3C-4B5A-93BD-2B73FA4C0183}" srcOrd="8" destOrd="0" presId="urn:microsoft.com/office/officeart/2005/8/layout/process3"/>
    <dgm:cxn modelId="{097B7D6E-DCEC-423F-AC5F-A343EA618BE9}" type="presParOf" srcId="{76485CC4-DC3C-4B5A-93BD-2B73FA4C0183}" destId="{D3A2C892-960B-4D02-8381-7B7120F32A1A}" srcOrd="0" destOrd="0" presId="urn:microsoft.com/office/officeart/2005/8/layout/process3"/>
    <dgm:cxn modelId="{572EBAC3-8E97-4C79-A3E7-3E65418EEEE0}" type="presParOf" srcId="{76485CC4-DC3C-4B5A-93BD-2B73FA4C0183}" destId="{535FB2F7-74EB-49AA-9300-B5BCFA71732E}" srcOrd="1" destOrd="0" presId="urn:microsoft.com/office/officeart/2005/8/layout/process3"/>
    <dgm:cxn modelId="{E18AE732-C30B-4D67-B582-09F7D11C5608}" type="presParOf" srcId="{76485CC4-DC3C-4B5A-93BD-2B73FA4C0183}" destId="{E420562D-ECC7-4777-921B-62E203C099A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Identifiera gemensamma problem</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pPr>
            <a:buFont typeface="Arial" panose="020B0604020202020204" pitchFamily="34" charset="0"/>
            <a:buChar char="•"/>
          </a:pPr>
          <a:r>
            <a:rPr lang="sv-SE"/>
            <a:t>Prioritera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2818AA5-9AF7-4400-9206-54777184C5F4}">
      <dgm:prSet phldrT="[Text]" phldr="0"/>
      <dgm:spPr/>
      <dgm:t>
        <a:bodyPr/>
        <a:lstStyle/>
        <a:p>
          <a:r>
            <a:rPr lang="sv-SE"/>
            <a:t>Workshop 4</a:t>
          </a:r>
        </a:p>
      </dgm:t>
    </dgm:pt>
    <dgm:pt modelId="{F3FDBF6A-9DE4-443B-A015-3DB3811BA93E}" type="parTrans" cxnId="{D5BB14A4-0388-4409-95AF-C2E6551C25BD}">
      <dgm:prSet/>
      <dgm:spPr/>
      <dgm:t>
        <a:bodyPr/>
        <a:lstStyle/>
        <a:p>
          <a:endParaRPr lang="sv-SE"/>
        </a:p>
      </dgm:t>
    </dgm:pt>
    <dgm:pt modelId="{8981738A-BB0D-4FCE-9915-EED91DFA1B4E}" type="sibTrans" cxnId="{D5BB14A4-0388-4409-95AF-C2E6551C25BD}">
      <dgm:prSet/>
      <dgm:spPr/>
      <dgm:t>
        <a:bodyPr/>
        <a:lstStyle/>
        <a:p>
          <a:endParaRPr lang="sv-SE"/>
        </a:p>
      </dgm:t>
    </dgm:pt>
    <dgm:pt modelId="{1F055C15-BC7B-4798-AF59-9C4E0602B4EA}">
      <dgm:prSet phldrT="[Text]" phldr="0"/>
      <dgm:spPr/>
      <dgm:t>
        <a:bodyPr/>
        <a:lstStyle/>
        <a:p>
          <a:r>
            <a:rPr lang="sv-SE"/>
            <a:t>Workshop 5</a:t>
          </a:r>
        </a:p>
      </dgm:t>
    </dgm:pt>
    <dgm:pt modelId="{E55B0D11-7BDC-4B60-9373-A3D3D3994DCC}" type="parTrans" cxnId="{FB5572D0-AEEA-4491-A3DF-512B0A2BEEDC}">
      <dgm:prSet/>
      <dgm:spPr/>
      <dgm:t>
        <a:bodyPr/>
        <a:lstStyle/>
        <a:p>
          <a:endParaRPr lang="sv-SE"/>
        </a:p>
      </dgm:t>
    </dgm:pt>
    <dgm:pt modelId="{BAC07AC3-1887-4E6D-95EF-706100B34F9C}" type="sibTrans" cxnId="{FB5572D0-AEEA-4491-A3DF-512B0A2BEEDC}">
      <dgm:prSet/>
      <dgm:spPr/>
      <dgm:t>
        <a:bodyPr/>
        <a:lstStyle/>
        <a:p>
          <a:endParaRPr lang="sv-SE"/>
        </a:p>
      </dgm:t>
    </dgm:pt>
    <dgm:pt modelId="{228BF692-8502-4FF5-9C74-CB7CD4955AA9}">
      <dgm:prSet/>
      <dgm:spPr/>
      <dgm:t>
        <a:bodyPr/>
        <a:lstStyle/>
        <a:p>
          <a:r>
            <a:rPr lang="sv-SE"/>
            <a:t>Synliggöra olika perspektiv </a:t>
          </a:r>
        </a:p>
      </dgm:t>
    </dgm:pt>
    <dgm:pt modelId="{76FAE096-93E9-4F2A-B551-4EFB4585718F}" type="parTrans" cxnId="{45FC44C0-A189-4CDB-AF7D-285D8314705C}">
      <dgm:prSet/>
      <dgm:spPr/>
      <dgm:t>
        <a:bodyPr/>
        <a:lstStyle/>
        <a:p>
          <a:endParaRPr lang="sv-SE"/>
        </a:p>
      </dgm:t>
    </dgm:pt>
    <dgm:pt modelId="{2680B4FC-7CDC-45D9-B9F6-6FB62EC689C2}" type="sibTrans" cxnId="{45FC44C0-A189-4CDB-AF7D-285D8314705C}">
      <dgm:prSet/>
      <dgm:spPr/>
      <dgm:t>
        <a:bodyPr/>
        <a:lstStyle/>
        <a:p>
          <a:endParaRPr lang="sv-SE"/>
        </a:p>
      </dgm:t>
    </dgm:pt>
    <dgm:pt modelId="{8DD2B245-BE38-45CC-8914-F5179301B439}">
      <dgm:prSet phldrT="[Text]"/>
      <dgm:spPr/>
      <dgm:t>
        <a:bodyPr/>
        <a:lstStyle/>
        <a:p>
          <a:r>
            <a:rPr lang="sv-SE"/>
            <a:t>Prioritera problem</a:t>
          </a:r>
        </a:p>
      </dgm:t>
    </dgm:pt>
    <dgm:pt modelId="{8C7BEB40-89BF-42FC-9D66-0290DEC78B93}" type="parTrans" cxnId="{196A447A-7D49-475C-9248-44C2E4879997}">
      <dgm:prSet/>
      <dgm:spPr/>
      <dgm:t>
        <a:bodyPr/>
        <a:lstStyle/>
        <a:p>
          <a:endParaRPr lang="sv-SE"/>
        </a:p>
      </dgm:t>
    </dgm:pt>
    <dgm:pt modelId="{EC32533A-311A-408A-BB78-65C9653B9612}" type="sibTrans" cxnId="{196A447A-7D49-475C-9248-44C2E4879997}">
      <dgm:prSet/>
      <dgm:spPr/>
      <dgm:t>
        <a:bodyPr/>
        <a:lstStyle/>
        <a:p>
          <a:endParaRPr lang="sv-SE"/>
        </a:p>
      </dgm:t>
    </dgm:pt>
    <dgm:pt modelId="{C64F7CD4-D0DB-4A40-8949-19ADA1275182}">
      <dgm:prSet phldrT="[Text]"/>
      <dgm:spPr/>
      <dgm:t>
        <a:bodyPr/>
        <a:lstStyle/>
        <a:p>
          <a:pPr>
            <a:buFont typeface="Arial" panose="020B0604020202020204" pitchFamily="34" charset="0"/>
            <a:buChar char="•"/>
          </a:pPr>
          <a:r>
            <a:rPr lang="sv-SE"/>
            <a:t>Skapa idéer om lösningar </a:t>
          </a:r>
        </a:p>
      </dgm:t>
    </dgm:pt>
    <dgm:pt modelId="{5331677F-19DE-4023-88D0-6E2D00E2C15A}" type="parTrans" cxnId="{739D1BF8-DDE4-4320-B1AE-90AABA354246}">
      <dgm:prSet/>
      <dgm:spPr/>
      <dgm:t>
        <a:bodyPr/>
        <a:lstStyle/>
        <a:p>
          <a:endParaRPr lang="sv-SE"/>
        </a:p>
      </dgm:t>
    </dgm:pt>
    <dgm:pt modelId="{E98DC53C-47A1-45D0-9526-8B1B42CEA38C}" type="sibTrans" cxnId="{739D1BF8-DDE4-4320-B1AE-90AABA354246}">
      <dgm:prSet/>
      <dgm:spPr/>
      <dgm:t>
        <a:bodyPr/>
        <a:lstStyle/>
        <a:p>
          <a:endParaRPr lang="sv-SE"/>
        </a:p>
      </dgm:t>
    </dgm:pt>
    <dgm:pt modelId="{5E899FFD-1685-4388-A49E-10424D73AB45}">
      <dgm:prSet phldrT="[Text]"/>
      <dgm:spPr/>
      <dgm:t>
        <a:bodyPr/>
        <a:lstStyle/>
        <a:p>
          <a:pPr>
            <a:buFont typeface="Arial" panose="020B0604020202020204" pitchFamily="34" charset="0"/>
            <a:buChar char="•"/>
          </a:pPr>
          <a:r>
            <a:rPr lang="sv-SE"/>
            <a:t>Börja konkretisera lösningar</a:t>
          </a:r>
        </a:p>
      </dgm:t>
    </dgm:pt>
    <dgm:pt modelId="{86FB9AB8-7A64-48BC-91F3-272712844247}" type="parTrans" cxnId="{C213069A-ECD4-460F-A84E-E6BB343132DA}">
      <dgm:prSet/>
      <dgm:spPr/>
      <dgm:t>
        <a:bodyPr/>
        <a:lstStyle/>
        <a:p>
          <a:endParaRPr lang="sv-SE"/>
        </a:p>
      </dgm:t>
    </dgm:pt>
    <dgm:pt modelId="{FA6E18EA-B95A-4D58-A638-6DCEE74D3FE8}" type="sibTrans" cxnId="{C213069A-ECD4-460F-A84E-E6BB343132DA}">
      <dgm:prSet/>
      <dgm:spPr/>
      <dgm:t>
        <a:bodyPr/>
        <a:lstStyle/>
        <a:p>
          <a:endParaRPr lang="sv-SE"/>
        </a:p>
      </dgm:t>
    </dgm:pt>
    <dgm:pt modelId="{84798AAF-017A-4FF7-8A6D-5D3B0ED16111}">
      <dgm:prSet/>
      <dgm:spPr/>
      <dgm:t>
        <a:bodyPr/>
        <a:lstStyle/>
        <a:p>
          <a:r>
            <a:rPr lang="sv-SE"/>
            <a:t>Fortsätta konkretisera lösningar</a:t>
          </a:r>
        </a:p>
      </dgm:t>
    </dgm:pt>
    <dgm:pt modelId="{0B7CD13F-0B8A-4364-BFAE-C6C85D616238}" type="parTrans" cxnId="{BB4155C1-27B6-424F-A4E6-C62072445E39}">
      <dgm:prSet/>
      <dgm:spPr/>
      <dgm:t>
        <a:bodyPr/>
        <a:lstStyle/>
        <a:p>
          <a:endParaRPr lang="sv-SE"/>
        </a:p>
      </dgm:t>
    </dgm:pt>
    <dgm:pt modelId="{1D1D1640-31CD-44F3-AAA8-409113DE9AB8}" type="sibTrans" cxnId="{BB4155C1-27B6-424F-A4E6-C62072445E39}">
      <dgm:prSet/>
      <dgm:spPr/>
      <dgm:t>
        <a:bodyPr/>
        <a:lstStyle/>
        <a:p>
          <a:endParaRPr lang="sv-SE"/>
        </a:p>
      </dgm:t>
    </dgm:pt>
    <dgm:pt modelId="{271924D5-5656-47E4-8660-579916179600}">
      <dgm:prSet/>
      <dgm:spPr/>
      <dgm:t>
        <a:bodyPr/>
        <a:lstStyle/>
        <a:p>
          <a:r>
            <a:rPr lang="sv-SE"/>
            <a:t>Färdigställa lösning</a:t>
          </a:r>
        </a:p>
      </dgm:t>
    </dgm:pt>
    <dgm:pt modelId="{43391FBA-5A9C-4BAA-8599-110CEFC7A062}" type="parTrans" cxnId="{E3FF7C2C-5BFE-4596-96F2-A86578E1637D}">
      <dgm:prSet/>
      <dgm:spPr/>
      <dgm:t>
        <a:bodyPr/>
        <a:lstStyle/>
        <a:p>
          <a:endParaRPr lang="sv-SE"/>
        </a:p>
      </dgm:t>
    </dgm:pt>
    <dgm:pt modelId="{9A0FF38A-93A1-4DF5-BA2A-21478FD20C88}" type="sibTrans" cxnId="{E3FF7C2C-5BFE-4596-96F2-A86578E1637D}">
      <dgm:prSet/>
      <dgm:spPr/>
      <dgm:t>
        <a:bodyPr/>
        <a:lstStyle/>
        <a:p>
          <a:endParaRPr lang="sv-SE"/>
        </a:p>
      </dgm:t>
    </dgm:pt>
    <dgm:pt modelId="{226654B9-5188-47AD-88A0-50BC5FF75951}">
      <dgm:prSet/>
      <dgm:spPr/>
      <dgm:t>
        <a:bodyPr/>
        <a:lstStyle/>
        <a:p>
          <a:r>
            <a:rPr lang="sv-SE"/>
            <a:t>Planera för test eller införande</a:t>
          </a:r>
        </a:p>
      </dgm:t>
    </dgm:pt>
    <dgm:pt modelId="{D26550CF-C8E8-4BA3-906A-543EA71F8F0F}" type="parTrans" cxnId="{5D613DAA-9273-4565-AA3C-BC28CFF83A9A}">
      <dgm:prSet/>
      <dgm:spPr/>
      <dgm:t>
        <a:bodyPr/>
        <a:lstStyle/>
        <a:p>
          <a:endParaRPr lang="sv-SE"/>
        </a:p>
      </dgm:t>
    </dgm:pt>
    <dgm:pt modelId="{97A5ABD2-8DB9-4A6A-81EB-580095480A57}" type="sibTrans" cxnId="{5D613DAA-9273-4565-AA3C-BC28CFF83A9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5">
        <dgm:presLayoutVars>
          <dgm:chMax val="0"/>
          <dgm:chPref val="0"/>
          <dgm:bulletEnabled val="1"/>
        </dgm:presLayoutVars>
      </dgm:prSet>
      <dgm:spPr/>
    </dgm:pt>
    <dgm:pt modelId="{FA84A64A-0014-4EAB-A64D-74EF307AA60A}" type="pres">
      <dgm:prSet presAssocID="{2F0413B3-291B-4E86-8268-7042BC85F698}" presName="parSh" presStyleLbl="node1" presStyleIdx="0" presStyleCnt="5"/>
      <dgm:spPr/>
    </dgm:pt>
    <dgm:pt modelId="{F88FF0FE-E5A3-48BA-87B2-D68D8BA375BA}" type="pres">
      <dgm:prSet presAssocID="{2F0413B3-291B-4E86-8268-7042BC85F698}" presName="desTx" presStyleLbl="fgAcc1" presStyleIdx="0" presStyleCnt="5">
        <dgm:presLayoutVars>
          <dgm:bulletEnabled val="1"/>
        </dgm:presLayoutVars>
      </dgm:prSet>
      <dgm:spPr/>
    </dgm:pt>
    <dgm:pt modelId="{26FE0E84-18D1-4BBF-9BB4-EE7E21144601}" type="pres">
      <dgm:prSet presAssocID="{BBF955AD-C209-47FA-A00C-ABB1042CCE0C}" presName="sibTrans" presStyleLbl="sibTrans2D1" presStyleIdx="0" presStyleCnt="4"/>
      <dgm:spPr/>
    </dgm:pt>
    <dgm:pt modelId="{E7925823-72F0-4A20-837D-2063DBD7AD04}" type="pres">
      <dgm:prSet presAssocID="{BBF955AD-C209-47FA-A00C-ABB1042CCE0C}" presName="connTx" presStyleLbl="sibTrans2D1" presStyleIdx="0" presStyleCnt="4"/>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5">
        <dgm:presLayoutVars>
          <dgm:chMax val="0"/>
          <dgm:chPref val="0"/>
          <dgm:bulletEnabled val="1"/>
        </dgm:presLayoutVars>
      </dgm:prSet>
      <dgm:spPr/>
    </dgm:pt>
    <dgm:pt modelId="{B04D4756-05E3-4244-900E-448B31EF2D95}" type="pres">
      <dgm:prSet presAssocID="{D8D15BA4-68C4-42D1-ADBF-A1598E0D706D}" presName="parSh" presStyleLbl="node1" presStyleIdx="1" presStyleCnt="5"/>
      <dgm:spPr/>
    </dgm:pt>
    <dgm:pt modelId="{27647763-E803-4CA7-8B97-322CEAA28D07}" type="pres">
      <dgm:prSet presAssocID="{D8D15BA4-68C4-42D1-ADBF-A1598E0D706D}" presName="desTx" presStyleLbl="fgAcc1" presStyleIdx="1" presStyleCnt="5">
        <dgm:presLayoutVars>
          <dgm:bulletEnabled val="1"/>
        </dgm:presLayoutVars>
      </dgm:prSet>
      <dgm:spPr/>
    </dgm:pt>
    <dgm:pt modelId="{23BB2249-2ECF-46AB-8933-9364CFDBCCCD}" type="pres">
      <dgm:prSet presAssocID="{2D30305B-E471-4E7A-8A94-34357D731080}" presName="sibTrans" presStyleLbl="sibTrans2D1" presStyleIdx="1" presStyleCnt="4"/>
      <dgm:spPr/>
    </dgm:pt>
    <dgm:pt modelId="{43E00601-D689-459F-A2CB-220E583E3240}" type="pres">
      <dgm:prSet presAssocID="{2D30305B-E471-4E7A-8A94-34357D731080}" presName="connTx" presStyleLbl="sibTrans2D1" presStyleIdx="1" presStyleCnt="4"/>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5">
        <dgm:presLayoutVars>
          <dgm:chMax val="0"/>
          <dgm:chPref val="0"/>
          <dgm:bulletEnabled val="1"/>
        </dgm:presLayoutVars>
      </dgm:prSet>
      <dgm:spPr/>
    </dgm:pt>
    <dgm:pt modelId="{D774815B-5918-4788-B530-E4C736DDD10E}" type="pres">
      <dgm:prSet presAssocID="{A7C7C000-F2B0-4DA3-BF8D-B106141357FA}" presName="parSh" presStyleLbl="node1" presStyleIdx="2" presStyleCnt="5"/>
      <dgm:spPr/>
    </dgm:pt>
    <dgm:pt modelId="{4AF00A81-30A0-43BA-A3C5-FC8DFB962DBA}" type="pres">
      <dgm:prSet presAssocID="{A7C7C000-F2B0-4DA3-BF8D-B106141357FA}" presName="desTx" presStyleLbl="fgAcc1" presStyleIdx="2" presStyleCnt="5">
        <dgm:presLayoutVars>
          <dgm:bulletEnabled val="1"/>
        </dgm:presLayoutVars>
      </dgm:prSet>
      <dgm:spPr/>
    </dgm:pt>
    <dgm:pt modelId="{7C3F5C11-D2DC-4B3F-BF6C-5C97C7E23A29}" type="pres">
      <dgm:prSet presAssocID="{E9115B75-AFB3-4DBE-93AB-D6D82AFE64D4}" presName="sibTrans" presStyleLbl="sibTrans2D1" presStyleIdx="2" presStyleCnt="4"/>
      <dgm:spPr/>
    </dgm:pt>
    <dgm:pt modelId="{0560C852-3EBE-4274-99FC-6854BAE2DDF3}" type="pres">
      <dgm:prSet presAssocID="{E9115B75-AFB3-4DBE-93AB-D6D82AFE64D4}" presName="connTx" presStyleLbl="sibTrans2D1" presStyleIdx="2" presStyleCnt="4"/>
      <dgm:spPr/>
    </dgm:pt>
    <dgm:pt modelId="{8767EEF9-DA6A-4935-81D0-A3E433391030}" type="pres">
      <dgm:prSet presAssocID="{B2818AA5-9AF7-4400-9206-54777184C5F4}" presName="composite" presStyleCnt="0"/>
      <dgm:spPr/>
    </dgm:pt>
    <dgm:pt modelId="{54CF0772-9EBC-418E-851A-2363AF38ADDC}" type="pres">
      <dgm:prSet presAssocID="{B2818AA5-9AF7-4400-9206-54777184C5F4}" presName="parTx" presStyleLbl="node1" presStyleIdx="2" presStyleCnt="5">
        <dgm:presLayoutVars>
          <dgm:chMax val="0"/>
          <dgm:chPref val="0"/>
          <dgm:bulletEnabled val="1"/>
        </dgm:presLayoutVars>
      </dgm:prSet>
      <dgm:spPr/>
    </dgm:pt>
    <dgm:pt modelId="{13F60212-86D0-4ED6-B201-3519F94C81E3}" type="pres">
      <dgm:prSet presAssocID="{B2818AA5-9AF7-4400-9206-54777184C5F4}" presName="parSh" presStyleLbl="node1" presStyleIdx="3" presStyleCnt="5"/>
      <dgm:spPr/>
    </dgm:pt>
    <dgm:pt modelId="{1961A585-1423-4C08-9E27-594F57106000}" type="pres">
      <dgm:prSet presAssocID="{B2818AA5-9AF7-4400-9206-54777184C5F4}" presName="desTx" presStyleLbl="fgAcc1" presStyleIdx="3" presStyleCnt="5">
        <dgm:presLayoutVars>
          <dgm:bulletEnabled val="1"/>
        </dgm:presLayoutVars>
      </dgm:prSet>
      <dgm:spPr/>
    </dgm:pt>
    <dgm:pt modelId="{62D16AF5-DB0E-4C95-8953-249B340BEE48}" type="pres">
      <dgm:prSet presAssocID="{8981738A-BB0D-4FCE-9915-EED91DFA1B4E}" presName="sibTrans" presStyleLbl="sibTrans2D1" presStyleIdx="3" presStyleCnt="4"/>
      <dgm:spPr/>
    </dgm:pt>
    <dgm:pt modelId="{179EA9C7-2E02-4952-880F-0A0CA0015BE8}" type="pres">
      <dgm:prSet presAssocID="{8981738A-BB0D-4FCE-9915-EED91DFA1B4E}" presName="connTx" presStyleLbl="sibTrans2D1" presStyleIdx="3" presStyleCnt="4"/>
      <dgm:spPr/>
    </dgm:pt>
    <dgm:pt modelId="{76485CC4-DC3C-4B5A-93BD-2B73FA4C0183}" type="pres">
      <dgm:prSet presAssocID="{1F055C15-BC7B-4798-AF59-9C4E0602B4EA}" presName="composite" presStyleCnt="0"/>
      <dgm:spPr/>
    </dgm:pt>
    <dgm:pt modelId="{D3A2C892-960B-4D02-8381-7B7120F32A1A}" type="pres">
      <dgm:prSet presAssocID="{1F055C15-BC7B-4798-AF59-9C4E0602B4EA}" presName="parTx" presStyleLbl="node1" presStyleIdx="3" presStyleCnt="5">
        <dgm:presLayoutVars>
          <dgm:chMax val="0"/>
          <dgm:chPref val="0"/>
          <dgm:bulletEnabled val="1"/>
        </dgm:presLayoutVars>
      </dgm:prSet>
      <dgm:spPr/>
    </dgm:pt>
    <dgm:pt modelId="{535FB2F7-74EB-49AA-9300-B5BCFA71732E}" type="pres">
      <dgm:prSet presAssocID="{1F055C15-BC7B-4798-AF59-9C4E0602B4EA}" presName="parSh" presStyleLbl="node1" presStyleIdx="4" presStyleCnt="5"/>
      <dgm:spPr/>
    </dgm:pt>
    <dgm:pt modelId="{E420562D-ECC7-4777-921B-62E203C099A3}" type="pres">
      <dgm:prSet presAssocID="{1F055C15-BC7B-4798-AF59-9C4E0602B4EA}" presName="desTx" presStyleLbl="fgAcc1" presStyleIdx="4" presStyleCnt="5">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D92F8E0A-E04E-4C33-9AE9-572457576B46}" type="presOf" srcId="{1F055C15-BC7B-4798-AF59-9C4E0602B4EA}" destId="{535FB2F7-74EB-49AA-9300-B5BCFA71732E}" srcOrd="1" destOrd="0" presId="urn:microsoft.com/office/officeart/2005/8/layout/process3"/>
    <dgm:cxn modelId="{06A1A50F-2B95-40DA-AFF4-EEE12D60DDD5}" type="presOf" srcId="{B2818AA5-9AF7-4400-9206-54777184C5F4}" destId="{54CF0772-9EBC-418E-851A-2363AF38ADDC}" srcOrd="0"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3FF7C2C-5BFE-4596-96F2-A86578E1637D}" srcId="{1F055C15-BC7B-4798-AF59-9C4E0602B4EA}" destId="{271924D5-5656-47E4-8660-579916179600}" srcOrd="0" destOrd="0" parTransId="{43391FBA-5A9C-4BAA-8599-110CEFC7A062}" sibTransId="{9A0FF38A-93A1-4DF5-BA2A-21478FD20C88}"/>
    <dgm:cxn modelId="{09885C31-B088-4096-91E4-7392AD5C6D1F}" type="presOf" srcId="{C64F7CD4-D0DB-4A40-8949-19ADA1275182}"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B60F23A-7959-4871-A84E-6B51A6E08FE0}" type="presOf" srcId="{8981738A-BB0D-4FCE-9915-EED91DFA1B4E}" destId="{62D16AF5-DB0E-4C95-8953-249B340BEE48}" srcOrd="0" destOrd="0" presId="urn:microsoft.com/office/officeart/2005/8/layout/process3"/>
    <dgm:cxn modelId="{BFD96545-B545-4754-99C9-701B9506BA6D}" type="presOf" srcId="{E9115B75-AFB3-4DBE-93AB-D6D82AFE64D4}" destId="{0560C852-3EBE-4274-99FC-6854BAE2DDF3}" srcOrd="1" destOrd="0" presId="urn:microsoft.com/office/officeart/2005/8/layout/process3"/>
    <dgm:cxn modelId="{7988E145-2C11-4C21-AC59-078B52ABDD58}" type="presOf" srcId="{8981738A-BB0D-4FCE-9915-EED91DFA1B4E}" destId="{179EA9C7-2E02-4952-880F-0A0CA0015BE8}" srcOrd="1" destOrd="0"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D70B8776-A8CE-450E-A588-D9DC3806AA7D}" type="presOf" srcId="{271924D5-5656-47E4-8660-579916179600}" destId="{E420562D-ECC7-4777-921B-62E203C099A3}"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196A447A-7D49-475C-9248-44C2E4879997}" srcId="{D8D15BA4-68C4-42D1-ADBF-A1598E0D706D}" destId="{8DD2B245-BE38-45CC-8914-F5179301B439}" srcOrd="1" destOrd="0" parTransId="{8C7BEB40-89BF-42FC-9D66-0290DEC78B93}" sibTransId="{EC32533A-311A-408A-BB78-65C9653B9612}"/>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61E6D899-8567-4414-93E3-03539B9E3D2E}" type="presOf" srcId="{8DD2B245-BE38-45CC-8914-F5179301B439}" destId="{27647763-E803-4CA7-8B97-322CEAA28D07}" srcOrd="0" destOrd="1" presId="urn:microsoft.com/office/officeart/2005/8/layout/process3"/>
    <dgm:cxn modelId="{C213069A-ECD4-460F-A84E-E6BB343132DA}" srcId="{A7C7C000-F2B0-4DA3-BF8D-B106141357FA}" destId="{5E899FFD-1685-4388-A49E-10424D73AB45}" srcOrd="1" destOrd="0" parTransId="{86FB9AB8-7A64-48BC-91F3-272712844247}" sibTransId="{FA6E18EA-B95A-4D58-A638-6DCEE74D3FE8}"/>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5165FEA0-F923-4B36-B427-04C99E63D2DE}" type="presOf" srcId="{1F055C15-BC7B-4798-AF59-9C4E0602B4EA}" destId="{D3A2C892-960B-4D02-8381-7B7120F32A1A}" srcOrd="0" destOrd="0" presId="urn:microsoft.com/office/officeart/2005/8/layout/process3"/>
    <dgm:cxn modelId="{F591F4A2-343C-40BE-8AAC-6915AECB12B1}" type="presOf" srcId="{226654B9-5188-47AD-88A0-50BC5FF75951}" destId="{E420562D-ECC7-4777-921B-62E203C099A3}" srcOrd="0" destOrd="1" presId="urn:microsoft.com/office/officeart/2005/8/layout/process3"/>
    <dgm:cxn modelId="{D5BB14A4-0388-4409-95AF-C2E6551C25BD}" srcId="{C39662A2-521D-451D-9B01-C6265E4A1081}" destId="{B2818AA5-9AF7-4400-9206-54777184C5F4}" srcOrd="3" destOrd="0" parTransId="{F3FDBF6A-9DE4-443B-A015-3DB3811BA93E}" sibTransId="{8981738A-BB0D-4FCE-9915-EED91DFA1B4E}"/>
    <dgm:cxn modelId="{7F2EF4A7-13B5-4E93-B421-71C2463B4E60}" type="presOf" srcId="{5E899FFD-1685-4388-A49E-10424D73AB45}" destId="{4AF00A81-30A0-43BA-A3C5-FC8DFB962DBA}" srcOrd="0" destOrd="1" presId="urn:microsoft.com/office/officeart/2005/8/layout/process3"/>
    <dgm:cxn modelId="{75EFC8A8-643C-4C56-A796-F4B84B8E89EF}" type="presOf" srcId="{D8D15BA4-68C4-42D1-ADBF-A1598E0D706D}" destId="{B04D4756-05E3-4244-900E-448B31EF2D95}" srcOrd="1" destOrd="0" presId="urn:microsoft.com/office/officeart/2005/8/layout/process3"/>
    <dgm:cxn modelId="{5D613DAA-9273-4565-AA3C-BC28CFF83A9A}" srcId="{1F055C15-BC7B-4798-AF59-9C4E0602B4EA}" destId="{226654B9-5188-47AD-88A0-50BC5FF75951}" srcOrd="1" destOrd="0" parTransId="{D26550CF-C8E8-4BA3-906A-543EA71F8F0F}" sibTransId="{97A5ABD2-8DB9-4A6A-81EB-580095480A57}"/>
    <dgm:cxn modelId="{21D42CAC-C700-498D-A509-F1B6A1F5A67F}" type="presOf" srcId="{E9115B75-AFB3-4DBE-93AB-D6D82AFE64D4}" destId="{7C3F5C11-D2DC-4B3F-BF6C-5C97C7E23A29}" srcOrd="0" destOrd="0" presId="urn:microsoft.com/office/officeart/2005/8/layout/process3"/>
    <dgm:cxn modelId="{2B5F7CB1-595B-4B8C-BA84-77E4D35A5F6A}" type="presOf" srcId="{B2818AA5-9AF7-4400-9206-54777184C5F4}" destId="{13F60212-86D0-4ED6-B201-3519F94C81E3}" srcOrd="1" destOrd="0" presId="urn:microsoft.com/office/officeart/2005/8/layout/process3"/>
    <dgm:cxn modelId="{45FC44C0-A189-4CDB-AF7D-285D8314705C}" srcId="{2F0413B3-291B-4E86-8268-7042BC85F698}" destId="{228BF692-8502-4FF5-9C74-CB7CD4955AA9}" srcOrd="1" destOrd="0" parTransId="{76FAE096-93E9-4F2A-B551-4EFB4585718F}" sibTransId="{2680B4FC-7CDC-45D9-B9F6-6FB62EC689C2}"/>
    <dgm:cxn modelId="{BB4155C1-27B6-424F-A4E6-C62072445E39}" srcId="{B2818AA5-9AF7-4400-9206-54777184C5F4}" destId="{84798AAF-017A-4FF7-8A6D-5D3B0ED16111}" srcOrd="0" destOrd="0" parTransId="{0B7CD13F-0B8A-4364-BFAE-C6C85D616238}" sibTransId="{1D1D1640-31CD-44F3-AAA8-409113DE9AB8}"/>
    <dgm:cxn modelId="{27484FC2-50B8-4B89-9FEE-37FCE72731B2}" type="presOf" srcId="{228BF692-8502-4FF5-9C74-CB7CD4955AA9}" destId="{F88FF0FE-E5A3-48BA-87B2-D68D8BA375BA}" srcOrd="0" destOrd="1" presId="urn:microsoft.com/office/officeart/2005/8/layout/process3"/>
    <dgm:cxn modelId="{460065C6-B61E-43FA-86D8-4DF730AED5E3}" type="presOf" srcId="{84798AAF-017A-4FF7-8A6D-5D3B0ED16111}" destId="{1961A585-1423-4C08-9E27-594F57106000}" srcOrd="0" destOrd="0" presId="urn:microsoft.com/office/officeart/2005/8/layout/process3"/>
    <dgm:cxn modelId="{FB5572D0-AEEA-4491-A3DF-512B0A2BEEDC}" srcId="{C39662A2-521D-451D-9B01-C6265E4A1081}" destId="{1F055C15-BC7B-4798-AF59-9C4E0602B4EA}" srcOrd="4" destOrd="0" parTransId="{E55B0D11-7BDC-4B60-9373-A3D3D3994DCC}" sibTransId="{BAC07AC3-1887-4E6D-95EF-706100B34F9C}"/>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739D1BF8-DDE4-4320-B1AE-90AABA354246}" srcId="{D8D15BA4-68C4-42D1-ADBF-A1598E0D706D}" destId="{C64F7CD4-D0DB-4A40-8949-19ADA1275182}" srcOrd="2" destOrd="0" parTransId="{5331677F-19DE-4023-88D0-6E2D00E2C15A}" sibTransId="{E98DC53C-47A1-45D0-9526-8B1B42CEA38C}"/>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 modelId="{E33B1FA6-C01E-4D51-8B4A-8BF4ECE73A5E}" type="presParOf" srcId="{C1E13286-211C-4AF5-8F4C-67214B9FD3C5}" destId="{7C3F5C11-D2DC-4B3F-BF6C-5C97C7E23A29}" srcOrd="5" destOrd="0" presId="urn:microsoft.com/office/officeart/2005/8/layout/process3"/>
    <dgm:cxn modelId="{4DC1C526-D19A-43C8-9559-45F50EBE3EA0}" type="presParOf" srcId="{7C3F5C11-D2DC-4B3F-BF6C-5C97C7E23A29}" destId="{0560C852-3EBE-4274-99FC-6854BAE2DDF3}" srcOrd="0" destOrd="0" presId="urn:microsoft.com/office/officeart/2005/8/layout/process3"/>
    <dgm:cxn modelId="{65E3EC0F-4169-495D-A280-A8A9CB53C3C0}" type="presParOf" srcId="{C1E13286-211C-4AF5-8F4C-67214B9FD3C5}" destId="{8767EEF9-DA6A-4935-81D0-A3E433391030}" srcOrd="6" destOrd="0" presId="urn:microsoft.com/office/officeart/2005/8/layout/process3"/>
    <dgm:cxn modelId="{F8E74D2F-6FB3-4EF7-BDE4-14C421707702}" type="presParOf" srcId="{8767EEF9-DA6A-4935-81D0-A3E433391030}" destId="{54CF0772-9EBC-418E-851A-2363AF38ADDC}" srcOrd="0" destOrd="0" presId="urn:microsoft.com/office/officeart/2005/8/layout/process3"/>
    <dgm:cxn modelId="{18334997-6322-43AB-94E5-BB07ECA72681}" type="presParOf" srcId="{8767EEF9-DA6A-4935-81D0-A3E433391030}" destId="{13F60212-86D0-4ED6-B201-3519F94C81E3}" srcOrd="1" destOrd="0" presId="urn:microsoft.com/office/officeart/2005/8/layout/process3"/>
    <dgm:cxn modelId="{43D3916B-7CE2-4D28-97E0-CC2838482C3B}" type="presParOf" srcId="{8767EEF9-DA6A-4935-81D0-A3E433391030}" destId="{1961A585-1423-4C08-9E27-594F57106000}" srcOrd="2" destOrd="0" presId="urn:microsoft.com/office/officeart/2005/8/layout/process3"/>
    <dgm:cxn modelId="{0D026B3F-23CB-4BCA-A286-470EAB4FFA85}" type="presParOf" srcId="{C1E13286-211C-4AF5-8F4C-67214B9FD3C5}" destId="{62D16AF5-DB0E-4C95-8953-249B340BEE48}" srcOrd="7" destOrd="0" presId="urn:microsoft.com/office/officeart/2005/8/layout/process3"/>
    <dgm:cxn modelId="{AF01431F-1C27-4E77-BB18-66D430FE67FA}" type="presParOf" srcId="{62D16AF5-DB0E-4C95-8953-249B340BEE48}" destId="{179EA9C7-2E02-4952-880F-0A0CA0015BE8}" srcOrd="0" destOrd="0" presId="urn:microsoft.com/office/officeart/2005/8/layout/process3"/>
    <dgm:cxn modelId="{3EEDF147-6A6E-42FA-88E4-B7646433B154}" type="presParOf" srcId="{C1E13286-211C-4AF5-8F4C-67214B9FD3C5}" destId="{76485CC4-DC3C-4B5A-93BD-2B73FA4C0183}" srcOrd="8" destOrd="0" presId="urn:microsoft.com/office/officeart/2005/8/layout/process3"/>
    <dgm:cxn modelId="{097B7D6E-DCEC-423F-AC5F-A343EA618BE9}" type="presParOf" srcId="{76485CC4-DC3C-4B5A-93BD-2B73FA4C0183}" destId="{D3A2C892-960B-4D02-8381-7B7120F32A1A}" srcOrd="0" destOrd="0" presId="urn:microsoft.com/office/officeart/2005/8/layout/process3"/>
    <dgm:cxn modelId="{572EBAC3-8E97-4C79-A3E7-3E65418EEEE0}" type="presParOf" srcId="{76485CC4-DC3C-4B5A-93BD-2B73FA4C0183}" destId="{535FB2F7-74EB-49AA-9300-B5BCFA71732E}" srcOrd="1" destOrd="0" presId="urn:microsoft.com/office/officeart/2005/8/layout/process3"/>
    <dgm:cxn modelId="{E18AE732-C30B-4D67-B582-09F7D11C5608}" type="presParOf" srcId="{76485CC4-DC3C-4B5A-93BD-2B73FA4C0183}" destId="{E420562D-ECC7-4777-921B-62E203C099A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Identifiera gemensamma problem</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pPr>
            <a:buFont typeface="Arial" panose="020B0604020202020204" pitchFamily="34" charset="0"/>
            <a:buChar char="•"/>
          </a:pPr>
          <a:r>
            <a:rPr lang="sv-SE"/>
            <a:t>Prioritera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2818AA5-9AF7-4400-9206-54777184C5F4}">
      <dgm:prSet phldrT="[Text]" phldr="0"/>
      <dgm:spPr/>
      <dgm:t>
        <a:bodyPr/>
        <a:lstStyle/>
        <a:p>
          <a:r>
            <a:rPr lang="sv-SE"/>
            <a:t>Workshop 4</a:t>
          </a:r>
        </a:p>
      </dgm:t>
    </dgm:pt>
    <dgm:pt modelId="{F3FDBF6A-9DE4-443B-A015-3DB3811BA93E}" type="parTrans" cxnId="{D5BB14A4-0388-4409-95AF-C2E6551C25BD}">
      <dgm:prSet/>
      <dgm:spPr/>
      <dgm:t>
        <a:bodyPr/>
        <a:lstStyle/>
        <a:p>
          <a:endParaRPr lang="sv-SE"/>
        </a:p>
      </dgm:t>
    </dgm:pt>
    <dgm:pt modelId="{8981738A-BB0D-4FCE-9915-EED91DFA1B4E}" type="sibTrans" cxnId="{D5BB14A4-0388-4409-95AF-C2E6551C25BD}">
      <dgm:prSet/>
      <dgm:spPr/>
      <dgm:t>
        <a:bodyPr/>
        <a:lstStyle/>
        <a:p>
          <a:endParaRPr lang="sv-SE"/>
        </a:p>
      </dgm:t>
    </dgm:pt>
    <dgm:pt modelId="{1F055C15-BC7B-4798-AF59-9C4E0602B4EA}">
      <dgm:prSet phldrT="[Text]" phldr="0"/>
      <dgm:spPr/>
      <dgm:t>
        <a:bodyPr/>
        <a:lstStyle/>
        <a:p>
          <a:r>
            <a:rPr lang="sv-SE"/>
            <a:t>Workshop 5</a:t>
          </a:r>
        </a:p>
      </dgm:t>
    </dgm:pt>
    <dgm:pt modelId="{E55B0D11-7BDC-4B60-9373-A3D3D3994DCC}" type="parTrans" cxnId="{FB5572D0-AEEA-4491-A3DF-512B0A2BEEDC}">
      <dgm:prSet/>
      <dgm:spPr/>
      <dgm:t>
        <a:bodyPr/>
        <a:lstStyle/>
        <a:p>
          <a:endParaRPr lang="sv-SE"/>
        </a:p>
      </dgm:t>
    </dgm:pt>
    <dgm:pt modelId="{BAC07AC3-1887-4E6D-95EF-706100B34F9C}" type="sibTrans" cxnId="{FB5572D0-AEEA-4491-A3DF-512B0A2BEEDC}">
      <dgm:prSet/>
      <dgm:spPr/>
      <dgm:t>
        <a:bodyPr/>
        <a:lstStyle/>
        <a:p>
          <a:endParaRPr lang="sv-SE"/>
        </a:p>
      </dgm:t>
    </dgm:pt>
    <dgm:pt modelId="{228BF692-8502-4FF5-9C74-CB7CD4955AA9}">
      <dgm:prSet/>
      <dgm:spPr/>
      <dgm:t>
        <a:bodyPr/>
        <a:lstStyle/>
        <a:p>
          <a:r>
            <a:rPr lang="sv-SE"/>
            <a:t>Synliggöra olika perspektiv </a:t>
          </a:r>
        </a:p>
      </dgm:t>
    </dgm:pt>
    <dgm:pt modelId="{76FAE096-93E9-4F2A-B551-4EFB4585718F}" type="parTrans" cxnId="{45FC44C0-A189-4CDB-AF7D-285D8314705C}">
      <dgm:prSet/>
      <dgm:spPr/>
      <dgm:t>
        <a:bodyPr/>
        <a:lstStyle/>
        <a:p>
          <a:endParaRPr lang="sv-SE"/>
        </a:p>
      </dgm:t>
    </dgm:pt>
    <dgm:pt modelId="{2680B4FC-7CDC-45D9-B9F6-6FB62EC689C2}" type="sibTrans" cxnId="{45FC44C0-A189-4CDB-AF7D-285D8314705C}">
      <dgm:prSet/>
      <dgm:spPr/>
      <dgm:t>
        <a:bodyPr/>
        <a:lstStyle/>
        <a:p>
          <a:endParaRPr lang="sv-SE"/>
        </a:p>
      </dgm:t>
    </dgm:pt>
    <dgm:pt modelId="{8DD2B245-BE38-45CC-8914-F5179301B439}">
      <dgm:prSet phldrT="[Text]"/>
      <dgm:spPr/>
      <dgm:t>
        <a:bodyPr/>
        <a:lstStyle/>
        <a:p>
          <a:r>
            <a:rPr lang="sv-SE"/>
            <a:t>Prioritera problem</a:t>
          </a:r>
        </a:p>
      </dgm:t>
    </dgm:pt>
    <dgm:pt modelId="{8C7BEB40-89BF-42FC-9D66-0290DEC78B93}" type="parTrans" cxnId="{196A447A-7D49-475C-9248-44C2E4879997}">
      <dgm:prSet/>
      <dgm:spPr/>
      <dgm:t>
        <a:bodyPr/>
        <a:lstStyle/>
        <a:p>
          <a:endParaRPr lang="sv-SE"/>
        </a:p>
      </dgm:t>
    </dgm:pt>
    <dgm:pt modelId="{EC32533A-311A-408A-BB78-65C9653B9612}" type="sibTrans" cxnId="{196A447A-7D49-475C-9248-44C2E4879997}">
      <dgm:prSet/>
      <dgm:spPr/>
      <dgm:t>
        <a:bodyPr/>
        <a:lstStyle/>
        <a:p>
          <a:endParaRPr lang="sv-SE"/>
        </a:p>
      </dgm:t>
    </dgm:pt>
    <dgm:pt modelId="{C64F7CD4-D0DB-4A40-8949-19ADA1275182}">
      <dgm:prSet phldrT="[Text]"/>
      <dgm:spPr/>
      <dgm:t>
        <a:bodyPr/>
        <a:lstStyle/>
        <a:p>
          <a:pPr>
            <a:buFont typeface="Arial" panose="020B0604020202020204" pitchFamily="34" charset="0"/>
            <a:buChar char="•"/>
          </a:pPr>
          <a:r>
            <a:rPr lang="sv-SE"/>
            <a:t>Skapa idéer om lösningar </a:t>
          </a:r>
        </a:p>
      </dgm:t>
    </dgm:pt>
    <dgm:pt modelId="{5331677F-19DE-4023-88D0-6E2D00E2C15A}" type="parTrans" cxnId="{739D1BF8-DDE4-4320-B1AE-90AABA354246}">
      <dgm:prSet/>
      <dgm:spPr/>
      <dgm:t>
        <a:bodyPr/>
        <a:lstStyle/>
        <a:p>
          <a:endParaRPr lang="sv-SE"/>
        </a:p>
      </dgm:t>
    </dgm:pt>
    <dgm:pt modelId="{E98DC53C-47A1-45D0-9526-8B1B42CEA38C}" type="sibTrans" cxnId="{739D1BF8-DDE4-4320-B1AE-90AABA354246}">
      <dgm:prSet/>
      <dgm:spPr/>
      <dgm:t>
        <a:bodyPr/>
        <a:lstStyle/>
        <a:p>
          <a:endParaRPr lang="sv-SE"/>
        </a:p>
      </dgm:t>
    </dgm:pt>
    <dgm:pt modelId="{5E899FFD-1685-4388-A49E-10424D73AB45}">
      <dgm:prSet phldrT="[Text]"/>
      <dgm:spPr/>
      <dgm:t>
        <a:bodyPr/>
        <a:lstStyle/>
        <a:p>
          <a:pPr>
            <a:buFont typeface="Arial" panose="020B0604020202020204" pitchFamily="34" charset="0"/>
            <a:buChar char="•"/>
          </a:pPr>
          <a:r>
            <a:rPr lang="sv-SE"/>
            <a:t>Börja konkretisera lösningar</a:t>
          </a:r>
        </a:p>
      </dgm:t>
    </dgm:pt>
    <dgm:pt modelId="{86FB9AB8-7A64-48BC-91F3-272712844247}" type="parTrans" cxnId="{C213069A-ECD4-460F-A84E-E6BB343132DA}">
      <dgm:prSet/>
      <dgm:spPr/>
      <dgm:t>
        <a:bodyPr/>
        <a:lstStyle/>
        <a:p>
          <a:endParaRPr lang="sv-SE"/>
        </a:p>
      </dgm:t>
    </dgm:pt>
    <dgm:pt modelId="{FA6E18EA-B95A-4D58-A638-6DCEE74D3FE8}" type="sibTrans" cxnId="{C213069A-ECD4-460F-A84E-E6BB343132DA}">
      <dgm:prSet/>
      <dgm:spPr/>
      <dgm:t>
        <a:bodyPr/>
        <a:lstStyle/>
        <a:p>
          <a:endParaRPr lang="sv-SE"/>
        </a:p>
      </dgm:t>
    </dgm:pt>
    <dgm:pt modelId="{84798AAF-017A-4FF7-8A6D-5D3B0ED16111}">
      <dgm:prSet/>
      <dgm:spPr/>
      <dgm:t>
        <a:bodyPr/>
        <a:lstStyle/>
        <a:p>
          <a:r>
            <a:rPr lang="sv-SE"/>
            <a:t>Fortsätta konkretisera lösningar</a:t>
          </a:r>
        </a:p>
      </dgm:t>
    </dgm:pt>
    <dgm:pt modelId="{0B7CD13F-0B8A-4364-BFAE-C6C85D616238}" type="parTrans" cxnId="{BB4155C1-27B6-424F-A4E6-C62072445E39}">
      <dgm:prSet/>
      <dgm:spPr/>
      <dgm:t>
        <a:bodyPr/>
        <a:lstStyle/>
        <a:p>
          <a:endParaRPr lang="sv-SE"/>
        </a:p>
      </dgm:t>
    </dgm:pt>
    <dgm:pt modelId="{1D1D1640-31CD-44F3-AAA8-409113DE9AB8}" type="sibTrans" cxnId="{BB4155C1-27B6-424F-A4E6-C62072445E39}">
      <dgm:prSet/>
      <dgm:spPr/>
      <dgm:t>
        <a:bodyPr/>
        <a:lstStyle/>
        <a:p>
          <a:endParaRPr lang="sv-SE"/>
        </a:p>
      </dgm:t>
    </dgm:pt>
    <dgm:pt modelId="{271924D5-5656-47E4-8660-579916179600}">
      <dgm:prSet/>
      <dgm:spPr/>
      <dgm:t>
        <a:bodyPr/>
        <a:lstStyle/>
        <a:p>
          <a:r>
            <a:rPr lang="sv-SE"/>
            <a:t>Färdigställa lösning</a:t>
          </a:r>
        </a:p>
      </dgm:t>
    </dgm:pt>
    <dgm:pt modelId="{43391FBA-5A9C-4BAA-8599-110CEFC7A062}" type="parTrans" cxnId="{E3FF7C2C-5BFE-4596-96F2-A86578E1637D}">
      <dgm:prSet/>
      <dgm:spPr/>
      <dgm:t>
        <a:bodyPr/>
        <a:lstStyle/>
        <a:p>
          <a:endParaRPr lang="sv-SE"/>
        </a:p>
      </dgm:t>
    </dgm:pt>
    <dgm:pt modelId="{9A0FF38A-93A1-4DF5-BA2A-21478FD20C88}" type="sibTrans" cxnId="{E3FF7C2C-5BFE-4596-96F2-A86578E1637D}">
      <dgm:prSet/>
      <dgm:spPr/>
      <dgm:t>
        <a:bodyPr/>
        <a:lstStyle/>
        <a:p>
          <a:endParaRPr lang="sv-SE"/>
        </a:p>
      </dgm:t>
    </dgm:pt>
    <dgm:pt modelId="{226654B9-5188-47AD-88A0-50BC5FF75951}">
      <dgm:prSet/>
      <dgm:spPr/>
      <dgm:t>
        <a:bodyPr/>
        <a:lstStyle/>
        <a:p>
          <a:r>
            <a:rPr lang="sv-SE"/>
            <a:t>Planera för test eller införande</a:t>
          </a:r>
        </a:p>
      </dgm:t>
    </dgm:pt>
    <dgm:pt modelId="{D26550CF-C8E8-4BA3-906A-543EA71F8F0F}" type="parTrans" cxnId="{5D613DAA-9273-4565-AA3C-BC28CFF83A9A}">
      <dgm:prSet/>
      <dgm:spPr/>
      <dgm:t>
        <a:bodyPr/>
        <a:lstStyle/>
        <a:p>
          <a:endParaRPr lang="sv-SE"/>
        </a:p>
      </dgm:t>
    </dgm:pt>
    <dgm:pt modelId="{97A5ABD2-8DB9-4A6A-81EB-580095480A57}" type="sibTrans" cxnId="{5D613DAA-9273-4565-AA3C-BC28CFF83A9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5">
        <dgm:presLayoutVars>
          <dgm:chMax val="0"/>
          <dgm:chPref val="0"/>
          <dgm:bulletEnabled val="1"/>
        </dgm:presLayoutVars>
      </dgm:prSet>
      <dgm:spPr/>
    </dgm:pt>
    <dgm:pt modelId="{FA84A64A-0014-4EAB-A64D-74EF307AA60A}" type="pres">
      <dgm:prSet presAssocID="{2F0413B3-291B-4E86-8268-7042BC85F698}" presName="parSh" presStyleLbl="node1" presStyleIdx="0" presStyleCnt="5"/>
      <dgm:spPr/>
    </dgm:pt>
    <dgm:pt modelId="{F88FF0FE-E5A3-48BA-87B2-D68D8BA375BA}" type="pres">
      <dgm:prSet presAssocID="{2F0413B3-291B-4E86-8268-7042BC85F698}" presName="desTx" presStyleLbl="fgAcc1" presStyleIdx="0" presStyleCnt="5">
        <dgm:presLayoutVars>
          <dgm:bulletEnabled val="1"/>
        </dgm:presLayoutVars>
      </dgm:prSet>
      <dgm:spPr/>
    </dgm:pt>
    <dgm:pt modelId="{26FE0E84-18D1-4BBF-9BB4-EE7E21144601}" type="pres">
      <dgm:prSet presAssocID="{BBF955AD-C209-47FA-A00C-ABB1042CCE0C}" presName="sibTrans" presStyleLbl="sibTrans2D1" presStyleIdx="0" presStyleCnt="4"/>
      <dgm:spPr/>
    </dgm:pt>
    <dgm:pt modelId="{E7925823-72F0-4A20-837D-2063DBD7AD04}" type="pres">
      <dgm:prSet presAssocID="{BBF955AD-C209-47FA-A00C-ABB1042CCE0C}" presName="connTx" presStyleLbl="sibTrans2D1" presStyleIdx="0" presStyleCnt="4"/>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5">
        <dgm:presLayoutVars>
          <dgm:chMax val="0"/>
          <dgm:chPref val="0"/>
          <dgm:bulletEnabled val="1"/>
        </dgm:presLayoutVars>
      </dgm:prSet>
      <dgm:spPr/>
    </dgm:pt>
    <dgm:pt modelId="{B04D4756-05E3-4244-900E-448B31EF2D95}" type="pres">
      <dgm:prSet presAssocID="{D8D15BA4-68C4-42D1-ADBF-A1598E0D706D}" presName="parSh" presStyleLbl="node1" presStyleIdx="1" presStyleCnt="5"/>
      <dgm:spPr/>
    </dgm:pt>
    <dgm:pt modelId="{27647763-E803-4CA7-8B97-322CEAA28D07}" type="pres">
      <dgm:prSet presAssocID="{D8D15BA4-68C4-42D1-ADBF-A1598E0D706D}" presName="desTx" presStyleLbl="fgAcc1" presStyleIdx="1" presStyleCnt="5">
        <dgm:presLayoutVars>
          <dgm:bulletEnabled val="1"/>
        </dgm:presLayoutVars>
      </dgm:prSet>
      <dgm:spPr/>
    </dgm:pt>
    <dgm:pt modelId="{23BB2249-2ECF-46AB-8933-9364CFDBCCCD}" type="pres">
      <dgm:prSet presAssocID="{2D30305B-E471-4E7A-8A94-34357D731080}" presName="sibTrans" presStyleLbl="sibTrans2D1" presStyleIdx="1" presStyleCnt="4"/>
      <dgm:spPr/>
    </dgm:pt>
    <dgm:pt modelId="{43E00601-D689-459F-A2CB-220E583E3240}" type="pres">
      <dgm:prSet presAssocID="{2D30305B-E471-4E7A-8A94-34357D731080}" presName="connTx" presStyleLbl="sibTrans2D1" presStyleIdx="1" presStyleCnt="4"/>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5">
        <dgm:presLayoutVars>
          <dgm:chMax val="0"/>
          <dgm:chPref val="0"/>
          <dgm:bulletEnabled val="1"/>
        </dgm:presLayoutVars>
      </dgm:prSet>
      <dgm:spPr/>
    </dgm:pt>
    <dgm:pt modelId="{D774815B-5918-4788-B530-E4C736DDD10E}" type="pres">
      <dgm:prSet presAssocID="{A7C7C000-F2B0-4DA3-BF8D-B106141357FA}" presName="parSh" presStyleLbl="node1" presStyleIdx="2" presStyleCnt="5"/>
      <dgm:spPr/>
    </dgm:pt>
    <dgm:pt modelId="{4AF00A81-30A0-43BA-A3C5-FC8DFB962DBA}" type="pres">
      <dgm:prSet presAssocID="{A7C7C000-F2B0-4DA3-BF8D-B106141357FA}" presName="desTx" presStyleLbl="fgAcc1" presStyleIdx="2" presStyleCnt="5">
        <dgm:presLayoutVars>
          <dgm:bulletEnabled val="1"/>
        </dgm:presLayoutVars>
      </dgm:prSet>
      <dgm:spPr/>
    </dgm:pt>
    <dgm:pt modelId="{7C3F5C11-D2DC-4B3F-BF6C-5C97C7E23A29}" type="pres">
      <dgm:prSet presAssocID="{E9115B75-AFB3-4DBE-93AB-D6D82AFE64D4}" presName="sibTrans" presStyleLbl="sibTrans2D1" presStyleIdx="2" presStyleCnt="4"/>
      <dgm:spPr/>
    </dgm:pt>
    <dgm:pt modelId="{0560C852-3EBE-4274-99FC-6854BAE2DDF3}" type="pres">
      <dgm:prSet presAssocID="{E9115B75-AFB3-4DBE-93AB-D6D82AFE64D4}" presName="connTx" presStyleLbl="sibTrans2D1" presStyleIdx="2" presStyleCnt="4"/>
      <dgm:spPr/>
    </dgm:pt>
    <dgm:pt modelId="{8767EEF9-DA6A-4935-81D0-A3E433391030}" type="pres">
      <dgm:prSet presAssocID="{B2818AA5-9AF7-4400-9206-54777184C5F4}" presName="composite" presStyleCnt="0"/>
      <dgm:spPr/>
    </dgm:pt>
    <dgm:pt modelId="{54CF0772-9EBC-418E-851A-2363AF38ADDC}" type="pres">
      <dgm:prSet presAssocID="{B2818AA5-9AF7-4400-9206-54777184C5F4}" presName="parTx" presStyleLbl="node1" presStyleIdx="2" presStyleCnt="5">
        <dgm:presLayoutVars>
          <dgm:chMax val="0"/>
          <dgm:chPref val="0"/>
          <dgm:bulletEnabled val="1"/>
        </dgm:presLayoutVars>
      </dgm:prSet>
      <dgm:spPr/>
    </dgm:pt>
    <dgm:pt modelId="{13F60212-86D0-4ED6-B201-3519F94C81E3}" type="pres">
      <dgm:prSet presAssocID="{B2818AA5-9AF7-4400-9206-54777184C5F4}" presName="parSh" presStyleLbl="node1" presStyleIdx="3" presStyleCnt="5"/>
      <dgm:spPr/>
    </dgm:pt>
    <dgm:pt modelId="{1961A585-1423-4C08-9E27-594F57106000}" type="pres">
      <dgm:prSet presAssocID="{B2818AA5-9AF7-4400-9206-54777184C5F4}" presName="desTx" presStyleLbl="fgAcc1" presStyleIdx="3" presStyleCnt="5">
        <dgm:presLayoutVars>
          <dgm:bulletEnabled val="1"/>
        </dgm:presLayoutVars>
      </dgm:prSet>
      <dgm:spPr/>
    </dgm:pt>
    <dgm:pt modelId="{62D16AF5-DB0E-4C95-8953-249B340BEE48}" type="pres">
      <dgm:prSet presAssocID="{8981738A-BB0D-4FCE-9915-EED91DFA1B4E}" presName="sibTrans" presStyleLbl="sibTrans2D1" presStyleIdx="3" presStyleCnt="4"/>
      <dgm:spPr/>
    </dgm:pt>
    <dgm:pt modelId="{179EA9C7-2E02-4952-880F-0A0CA0015BE8}" type="pres">
      <dgm:prSet presAssocID="{8981738A-BB0D-4FCE-9915-EED91DFA1B4E}" presName="connTx" presStyleLbl="sibTrans2D1" presStyleIdx="3" presStyleCnt="4"/>
      <dgm:spPr/>
    </dgm:pt>
    <dgm:pt modelId="{76485CC4-DC3C-4B5A-93BD-2B73FA4C0183}" type="pres">
      <dgm:prSet presAssocID="{1F055C15-BC7B-4798-AF59-9C4E0602B4EA}" presName="composite" presStyleCnt="0"/>
      <dgm:spPr/>
    </dgm:pt>
    <dgm:pt modelId="{D3A2C892-960B-4D02-8381-7B7120F32A1A}" type="pres">
      <dgm:prSet presAssocID="{1F055C15-BC7B-4798-AF59-9C4E0602B4EA}" presName="parTx" presStyleLbl="node1" presStyleIdx="3" presStyleCnt="5">
        <dgm:presLayoutVars>
          <dgm:chMax val="0"/>
          <dgm:chPref val="0"/>
          <dgm:bulletEnabled val="1"/>
        </dgm:presLayoutVars>
      </dgm:prSet>
      <dgm:spPr/>
    </dgm:pt>
    <dgm:pt modelId="{535FB2F7-74EB-49AA-9300-B5BCFA71732E}" type="pres">
      <dgm:prSet presAssocID="{1F055C15-BC7B-4798-AF59-9C4E0602B4EA}" presName="parSh" presStyleLbl="node1" presStyleIdx="4" presStyleCnt="5"/>
      <dgm:spPr/>
    </dgm:pt>
    <dgm:pt modelId="{E420562D-ECC7-4777-921B-62E203C099A3}" type="pres">
      <dgm:prSet presAssocID="{1F055C15-BC7B-4798-AF59-9C4E0602B4EA}" presName="desTx" presStyleLbl="fgAcc1" presStyleIdx="4" presStyleCnt="5">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D92F8E0A-E04E-4C33-9AE9-572457576B46}" type="presOf" srcId="{1F055C15-BC7B-4798-AF59-9C4E0602B4EA}" destId="{535FB2F7-74EB-49AA-9300-B5BCFA71732E}" srcOrd="1" destOrd="0" presId="urn:microsoft.com/office/officeart/2005/8/layout/process3"/>
    <dgm:cxn modelId="{06A1A50F-2B95-40DA-AFF4-EEE12D60DDD5}" type="presOf" srcId="{B2818AA5-9AF7-4400-9206-54777184C5F4}" destId="{54CF0772-9EBC-418E-851A-2363AF38ADDC}" srcOrd="0"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3FF7C2C-5BFE-4596-96F2-A86578E1637D}" srcId="{1F055C15-BC7B-4798-AF59-9C4E0602B4EA}" destId="{271924D5-5656-47E4-8660-579916179600}" srcOrd="0" destOrd="0" parTransId="{43391FBA-5A9C-4BAA-8599-110CEFC7A062}" sibTransId="{9A0FF38A-93A1-4DF5-BA2A-21478FD20C88}"/>
    <dgm:cxn modelId="{09885C31-B088-4096-91E4-7392AD5C6D1F}" type="presOf" srcId="{C64F7CD4-D0DB-4A40-8949-19ADA1275182}"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B60F23A-7959-4871-A84E-6B51A6E08FE0}" type="presOf" srcId="{8981738A-BB0D-4FCE-9915-EED91DFA1B4E}" destId="{62D16AF5-DB0E-4C95-8953-249B340BEE48}" srcOrd="0" destOrd="0" presId="urn:microsoft.com/office/officeart/2005/8/layout/process3"/>
    <dgm:cxn modelId="{BFD96545-B545-4754-99C9-701B9506BA6D}" type="presOf" srcId="{E9115B75-AFB3-4DBE-93AB-D6D82AFE64D4}" destId="{0560C852-3EBE-4274-99FC-6854BAE2DDF3}" srcOrd="1" destOrd="0" presId="urn:microsoft.com/office/officeart/2005/8/layout/process3"/>
    <dgm:cxn modelId="{7988E145-2C11-4C21-AC59-078B52ABDD58}" type="presOf" srcId="{8981738A-BB0D-4FCE-9915-EED91DFA1B4E}" destId="{179EA9C7-2E02-4952-880F-0A0CA0015BE8}" srcOrd="1" destOrd="0"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D70B8776-A8CE-450E-A588-D9DC3806AA7D}" type="presOf" srcId="{271924D5-5656-47E4-8660-579916179600}" destId="{E420562D-ECC7-4777-921B-62E203C099A3}"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196A447A-7D49-475C-9248-44C2E4879997}" srcId="{D8D15BA4-68C4-42D1-ADBF-A1598E0D706D}" destId="{8DD2B245-BE38-45CC-8914-F5179301B439}" srcOrd="1" destOrd="0" parTransId="{8C7BEB40-89BF-42FC-9D66-0290DEC78B93}" sibTransId="{EC32533A-311A-408A-BB78-65C9653B9612}"/>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61E6D899-8567-4414-93E3-03539B9E3D2E}" type="presOf" srcId="{8DD2B245-BE38-45CC-8914-F5179301B439}" destId="{27647763-E803-4CA7-8B97-322CEAA28D07}" srcOrd="0" destOrd="1" presId="urn:microsoft.com/office/officeart/2005/8/layout/process3"/>
    <dgm:cxn modelId="{C213069A-ECD4-460F-A84E-E6BB343132DA}" srcId="{A7C7C000-F2B0-4DA3-BF8D-B106141357FA}" destId="{5E899FFD-1685-4388-A49E-10424D73AB45}" srcOrd="1" destOrd="0" parTransId="{86FB9AB8-7A64-48BC-91F3-272712844247}" sibTransId="{FA6E18EA-B95A-4D58-A638-6DCEE74D3FE8}"/>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5165FEA0-F923-4B36-B427-04C99E63D2DE}" type="presOf" srcId="{1F055C15-BC7B-4798-AF59-9C4E0602B4EA}" destId="{D3A2C892-960B-4D02-8381-7B7120F32A1A}" srcOrd="0" destOrd="0" presId="urn:microsoft.com/office/officeart/2005/8/layout/process3"/>
    <dgm:cxn modelId="{F591F4A2-343C-40BE-8AAC-6915AECB12B1}" type="presOf" srcId="{226654B9-5188-47AD-88A0-50BC5FF75951}" destId="{E420562D-ECC7-4777-921B-62E203C099A3}" srcOrd="0" destOrd="1" presId="urn:microsoft.com/office/officeart/2005/8/layout/process3"/>
    <dgm:cxn modelId="{D5BB14A4-0388-4409-95AF-C2E6551C25BD}" srcId="{C39662A2-521D-451D-9B01-C6265E4A1081}" destId="{B2818AA5-9AF7-4400-9206-54777184C5F4}" srcOrd="3" destOrd="0" parTransId="{F3FDBF6A-9DE4-443B-A015-3DB3811BA93E}" sibTransId="{8981738A-BB0D-4FCE-9915-EED91DFA1B4E}"/>
    <dgm:cxn modelId="{7F2EF4A7-13B5-4E93-B421-71C2463B4E60}" type="presOf" srcId="{5E899FFD-1685-4388-A49E-10424D73AB45}" destId="{4AF00A81-30A0-43BA-A3C5-FC8DFB962DBA}" srcOrd="0" destOrd="1" presId="urn:microsoft.com/office/officeart/2005/8/layout/process3"/>
    <dgm:cxn modelId="{75EFC8A8-643C-4C56-A796-F4B84B8E89EF}" type="presOf" srcId="{D8D15BA4-68C4-42D1-ADBF-A1598E0D706D}" destId="{B04D4756-05E3-4244-900E-448B31EF2D95}" srcOrd="1" destOrd="0" presId="urn:microsoft.com/office/officeart/2005/8/layout/process3"/>
    <dgm:cxn modelId="{5D613DAA-9273-4565-AA3C-BC28CFF83A9A}" srcId="{1F055C15-BC7B-4798-AF59-9C4E0602B4EA}" destId="{226654B9-5188-47AD-88A0-50BC5FF75951}" srcOrd="1" destOrd="0" parTransId="{D26550CF-C8E8-4BA3-906A-543EA71F8F0F}" sibTransId="{97A5ABD2-8DB9-4A6A-81EB-580095480A57}"/>
    <dgm:cxn modelId="{21D42CAC-C700-498D-A509-F1B6A1F5A67F}" type="presOf" srcId="{E9115B75-AFB3-4DBE-93AB-D6D82AFE64D4}" destId="{7C3F5C11-D2DC-4B3F-BF6C-5C97C7E23A29}" srcOrd="0" destOrd="0" presId="urn:microsoft.com/office/officeart/2005/8/layout/process3"/>
    <dgm:cxn modelId="{2B5F7CB1-595B-4B8C-BA84-77E4D35A5F6A}" type="presOf" srcId="{B2818AA5-9AF7-4400-9206-54777184C5F4}" destId="{13F60212-86D0-4ED6-B201-3519F94C81E3}" srcOrd="1" destOrd="0" presId="urn:microsoft.com/office/officeart/2005/8/layout/process3"/>
    <dgm:cxn modelId="{45FC44C0-A189-4CDB-AF7D-285D8314705C}" srcId="{2F0413B3-291B-4E86-8268-7042BC85F698}" destId="{228BF692-8502-4FF5-9C74-CB7CD4955AA9}" srcOrd="1" destOrd="0" parTransId="{76FAE096-93E9-4F2A-B551-4EFB4585718F}" sibTransId="{2680B4FC-7CDC-45D9-B9F6-6FB62EC689C2}"/>
    <dgm:cxn modelId="{BB4155C1-27B6-424F-A4E6-C62072445E39}" srcId="{B2818AA5-9AF7-4400-9206-54777184C5F4}" destId="{84798AAF-017A-4FF7-8A6D-5D3B0ED16111}" srcOrd="0" destOrd="0" parTransId="{0B7CD13F-0B8A-4364-BFAE-C6C85D616238}" sibTransId="{1D1D1640-31CD-44F3-AAA8-409113DE9AB8}"/>
    <dgm:cxn modelId="{27484FC2-50B8-4B89-9FEE-37FCE72731B2}" type="presOf" srcId="{228BF692-8502-4FF5-9C74-CB7CD4955AA9}" destId="{F88FF0FE-E5A3-48BA-87B2-D68D8BA375BA}" srcOrd="0" destOrd="1" presId="urn:microsoft.com/office/officeart/2005/8/layout/process3"/>
    <dgm:cxn modelId="{460065C6-B61E-43FA-86D8-4DF730AED5E3}" type="presOf" srcId="{84798AAF-017A-4FF7-8A6D-5D3B0ED16111}" destId="{1961A585-1423-4C08-9E27-594F57106000}" srcOrd="0" destOrd="0" presId="urn:microsoft.com/office/officeart/2005/8/layout/process3"/>
    <dgm:cxn modelId="{FB5572D0-AEEA-4491-A3DF-512B0A2BEEDC}" srcId="{C39662A2-521D-451D-9B01-C6265E4A1081}" destId="{1F055C15-BC7B-4798-AF59-9C4E0602B4EA}" srcOrd="4" destOrd="0" parTransId="{E55B0D11-7BDC-4B60-9373-A3D3D3994DCC}" sibTransId="{BAC07AC3-1887-4E6D-95EF-706100B34F9C}"/>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739D1BF8-DDE4-4320-B1AE-90AABA354246}" srcId="{D8D15BA4-68C4-42D1-ADBF-A1598E0D706D}" destId="{C64F7CD4-D0DB-4A40-8949-19ADA1275182}" srcOrd="2" destOrd="0" parTransId="{5331677F-19DE-4023-88D0-6E2D00E2C15A}" sibTransId="{E98DC53C-47A1-45D0-9526-8B1B42CEA38C}"/>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 modelId="{E33B1FA6-C01E-4D51-8B4A-8BF4ECE73A5E}" type="presParOf" srcId="{C1E13286-211C-4AF5-8F4C-67214B9FD3C5}" destId="{7C3F5C11-D2DC-4B3F-BF6C-5C97C7E23A29}" srcOrd="5" destOrd="0" presId="urn:microsoft.com/office/officeart/2005/8/layout/process3"/>
    <dgm:cxn modelId="{4DC1C526-D19A-43C8-9559-45F50EBE3EA0}" type="presParOf" srcId="{7C3F5C11-D2DC-4B3F-BF6C-5C97C7E23A29}" destId="{0560C852-3EBE-4274-99FC-6854BAE2DDF3}" srcOrd="0" destOrd="0" presId="urn:microsoft.com/office/officeart/2005/8/layout/process3"/>
    <dgm:cxn modelId="{65E3EC0F-4169-495D-A280-A8A9CB53C3C0}" type="presParOf" srcId="{C1E13286-211C-4AF5-8F4C-67214B9FD3C5}" destId="{8767EEF9-DA6A-4935-81D0-A3E433391030}" srcOrd="6" destOrd="0" presId="urn:microsoft.com/office/officeart/2005/8/layout/process3"/>
    <dgm:cxn modelId="{F8E74D2F-6FB3-4EF7-BDE4-14C421707702}" type="presParOf" srcId="{8767EEF9-DA6A-4935-81D0-A3E433391030}" destId="{54CF0772-9EBC-418E-851A-2363AF38ADDC}" srcOrd="0" destOrd="0" presId="urn:microsoft.com/office/officeart/2005/8/layout/process3"/>
    <dgm:cxn modelId="{18334997-6322-43AB-94E5-BB07ECA72681}" type="presParOf" srcId="{8767EEF9-DA6A-4935-81D0-A3E433391030}" destId="{13F60212-86D0-4ED6-B201-3519F94C81E3}" srcOrd="1" destOrd="0" presId="urn:microsoft.com/office/officeart/2005/8/layout/process3"/>
    <dgm:cxn modelId="{43D3916B-7CE2-4D28-97E0-CC2838482C3B}" type="presParOf" srcId="{8767EEF9-DA6A-4935-81D0-A3E433391030}" destId="{1961A585-1423-4C08-9E27-594F57106000}" srcOrd="2" destOrd="0" presId="urn:microsoft.com/office/officeart/2005/8/layout/process3"/>
    <dgm:cxn modelId="{0D026B3F-23CB-4BCA-A286-470EAB4FFA85}" type="presParOf" srcId="{C1E13286-211C-4AF5-8F4C-67214B9FD3C5}" destId="{62D16AF5-DB0E-4C95-8953-249B340BEE48}" srcOrd="7" destOrd="0" presId="urn:microsoft.com/office/officeart/2005/8/layout/process3"/>
    <dgm:cxn modelId="{AF01431F-1C27-4E77-BB18-66D430FE67FA}" type="presParOf" srcId="{62D16AF5-DB0E-4C95-8953-249B340BEE48}" destId="{179EA9C7-2E02-4952-880F-0A0CA0015BE8}" srcOrd="0" destOrd="0" presId="urn:microsoft.com/office/officeart/2005/8/layout/process3"/>
    <dgm:cxn modelId="{3EEDF147-6A6E-42FA-88E4-B7646433B154}" type="presParOf" srcId="{C1E13286-211C-4AF5-8F4C-67214B9FD3C5}" destId="{76485CC4-DC3C-4B5A-93BD-2B73FA4C0183}" srcOrd="8" destOrd="0" presId="urn:microsoft.com/office/officeart/2005/8/layout/process3"/>
    <dgm:cxn modelId="{097B7D6E-DCEC-423F-AC5F-A343EA618BE9}" type="presParOf" srcId="{76485CC4-DC3C-4B5A-93BD-2B73FA4C0183}" destId="{D3A2C892-960B-4D02-8381-7B7120F32A1A}" srcOrd="0" destOrd="0" presId="urn:microsoft.com/office/officeart/2005/8/layout/process3"/>
    <dgm:cxn modelId="{572EBAC3-8E97-4C79-A3E7-3E65418EEEE0}" type="presParOf" srcId="{76485CC4-DC3C-4B5A-93BD-2B73FA4C0183}" destId="{535FB2F7-74EB-49AA-9300-B5BCFA71732E}" srcOrd="1" destOrd="0" presId="urn:microsoft.com/office/officeart/2005/8/layout/process3"/>
    <dgm:cxn modelId="{E18AE732-C30B-4D67-B582-09F7D11C5608}" type="presParOf" srcId="{76485CC4-DC3C-4B5A-93BD-2B73FA4C0183}" destId="{E420562D-ECC7-4777-921B-62E203C099A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Identifiera gemensamma problem</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pPr>
            <a:buFont typeface="Arial" panose="020B0604020202020204" pitchFamily="34" charset="0"/>
            <a:buChar char="•"/>
          </a:pPr>
          <a:r>
            <a:rPr lang="sv-SE"/>
            <a:t>Prioritera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2818AA5-9AF7-4400-9206-54777184C5F4}">
      <dgm:prSet phldrT="[Text]" phldr="0"/>
      <dgm:spPr/>
      <dgm:t>
        <a:bodyPr/>
        <a:lstStyle/>
        <a:p>
          <a:r>
            <a:rPr lang="sv-SE"/>
            <a:t>Workshop 4</a:t>
          </a:r>
        </a:p>
      </dgm:t>
    </dgm:pt>
    <dgm:pt modelId="{F3FDBF6A-9DE4-443B-A015-3DB3811BA93E}" type="parTrans" cxnId="{D5BB14A4-0388-4409-95AF-C2E6551C25BD}">
      <dgm:prSet/>
      <dgm:spPr/>
      <dgm:t>
        <a:bodyPr/>
        <a:lstStyle/>
        <a:p>
          <a:endParaRPr lang="sv-SE"/>
        </a:p>
      </dgm:t>
    </dgm:pt>
    <dgm:pt modelId="{8981738A-BB0D-4FCE-9915-EED91DFA1B4E}" type="sibTrans" cxnId="{D5BB14A4-0388-4409-95AF-C2E6551C25BD}">
      <dgm:prSet/>
      <dgm:spPr/>
      <dgm:t>
        <a:bodyPr/>
        <a:lstStyle/>
        <a:p>
          <a:endParaRPr lang="sv-SE"/>
        </a:p>
      </dgm:t>
    </dgm:pt>
    <dgm:pt modelId="{1F055C15-BC7B-4798-AF59-9C4E0602B4EA}">
      <dgm:prSet phldrT="[Text]" phldr="0"/>
      <dgm:spPr/>
      <dgm:t>
        <a:bodyPr/>
        <a:lstStyle/>
        <a:p>
          <a:r>
            <a:rPr lang="sv-SE"/>
            <a:t>Workshop 5</a:t>
          </a:r>
        </a:p>
      </dgm:t>
    </dgm:pt>
    <dgm:pt modelId="{E55B0D11-7BDC-4B60-9373-A3D3D3994DCC}" type="parTrans" cxnId="{FB5572D0-AEEA-4491-A3DF-512B0A2BEEDC}">
      <dgm:prSet/>
      <dgm:spPr/>
      <dgm:t>
        <a:bodyPr/>
        <a:lstStyle/>
        <a:p>
          <a:endParaRPr lang="sv-SE"/>
        </a:p>
      </dgm:t>
    </dgm:pt>
    <dgm:pt modelId="{BAC07AC3-1887-4E6D-95EF-706100B34F9C}" type="sibTrans" cxnId="{FB5572D0-AEEA-4491-A3DF-512B0A2BEEDC}">
      <dgm:prSet/>
      <dgm:spPr/>
      <dgm:t>
        <a:bodyPr/>
        <a:lstStyle/>
        <a:p>
          <a:endParaRPr lang="sv-SE"/>
        </a:p>
      </dgm:t>
    </dgm:pt>
    <dgm:pt modelId="{228BF692-8502-4FF5-9C74-CB7CD4955AA9}">
      <dgm:prSet/>
      <dgm:spPr/>
      <dgm:t>
        <a:bodyPr/>
        <a:lstStyle/>
        <a:p>
          <a:r>
            <a:rPr lang="sv-SE"/>
            <a:t>Synliggöra olika perspektiv </a:t>
          </a:r>
        </a:p>
      </dgm:t>
    </dgm:pt>
    <dgm:pt modelId="{76FAE096-93E9-4F2A-B551-4EFB4585718F}" type="parTrans" cxnId="{45FC44C0-A189-4CDB-AF7D-285D8314705C}">
      <dgm:prSet/>
      <dgm:spPr/>
      <dgm:t>
        <a:bodyPr/>
        <a:lstStyle/>
        <a:p>
          <a:endParaRPr lang="sv-SE"/>
        </a:p>
      </dgm:t>
    </dgm:pt>
    <dgm:pt modelId="{2680B4FC-7CDC-45D9-B9F6-6FB62EC689C2}" type="sibTrans" cxnId="{45FC44C0-A189-4CDB-AF7D-285D8314705C}">
      <dgm:prSet/>
      <dgm:spPr/>
      <dgm:t>
        <a:bodyPr/>
        <a:lstStyle/>
        <a:p>
          <a:endParaRPr lang="sv-SE"/>
        </a:p>
      </dgm:t>
    </dgm:pt>
    <dgm:pt modelId="{8DD2B245-BE38-45CC-8914-F5179301B439}">
      <dgm:prSet phldrT="[Text]"/>
      <dgm:spPr/>
      <dgm:t>
        <a:bodyPr/>
        <a:lstStyle/>
        <a:p>
          <a:r>
            <a:rPr lang="sv-SE"/>
            <a:t>Prioritera problem</a:t>
          </a:r>
        </a:p>
      </dgm:t>
    </dgm:pt>
    <dgm:pt modelId="{8C7BEB40-89BF-42FC-9D66-0290DEC78B93}" type="parTrans" cxnId="{196A447A-7D49-475C-9248-44C2E4879997}">
      <dgm:prSet/>
      <dgm:spPr/>
      <dgm:t>
        <a:bodyPr/>
        <a:lstStyle/>
        <a:p>
          <a:endParaRPr lang="sv-SE"/>
        </a:p>
      </dgm:t>
    </dgm:pt>
    <dgm:pt modelId="{EC32533A-311A-408A-BB78-65C9653B9612}" type="sibTrans" cxnId="{196A447A-7D49-475C-9248-44C2E4879997}">
      <dgm:prSet/>
      <dgm:spPr/>
      <dgm:t>
        <a:bodyPr/>
        <a:lstStyle/>
        <a:p>
          <a:endParaRPr lang="sv-SE"/>
        </a:p>
      </dgm:t>
    </dgm:pt>
    <dgm:pt modelId="{C64F7CD4-D0DB-4A40-8949-19ADA1275182}">
      <dgm:prSet phldrT="[Text]"/>
      <dgm:spPr/>
      <dgm:t>
        <a:bodyPr/>
        <a:lstStyle/>
        <a:p>
          <a:pPr>
            <a:buFont typeface="Arial" panose="020B0604020202020204" pitchFamily="34" charset="0"/>
            <a:buChar char="•"/>
          </a:pPr>
          <a:r>
            <a:rPr lang="sv-SE"/>
            <a:t>Skapa idéer om lösningar </a:t>
          </a:r>
        </a:p>
      </dgm:t>
    </dgm:pt>
    <dgm:pt modelId="{5331677F-19DE-4023-88D0-6E2D00E2C15A}" type="parTrans" cxnId="{739D1BF8-DDE4-4320-B1AE-90AABA354246}">
      <dgm:prSet/>
      <dgm:spPr/>
      <dgm:t>
        <a:bodyPr/>
        <a:lstStyle/>
        <a:p>
          <a:endParaRPr lang="sv-SE"/>
        </a:p>
      </dgm:t>
    </dgm:pt>
    <dgm:pt modelId="{E98DC53C-47A1-45D0-9526-8B1B42CEA38C}" type="sibTrans" cxnId="{739D1BF8-DDE4-4320-B1AE-90AABA354246}">
      <dgm:prSet/>
      <dgm:spPr/>
      <dgm:t>
        <a:bodyPr/>
        <a:lstStyle/>
        <a:p>
          <a:endParaRPr lang="sv-SE"/>
        </a:p>
      </dgm:t>
    </dgm:pt>
    <dgm:pt modelId="{5E899FFD-1685-4388-A49E-10424D73AB45}">
      <dgm:prSet phldrT="[Text]"/>
      <dgm:spPr/>
      <dgm:t>
        <a:bodyPr/>
        <a:lstStyle/>
        <a:p>
          <a:pPr>
            <a:buFont typeface="Arial" panose="020B0604020202020204" pitchFamily="34" charset="0"/>
            <a:buChar char="•"/>
          </a:pPr>
          <a:r>
            <a:rPr lang="sv-SE"/>
            <a:t>Börja konkretisera lösningar</a:t>
          </a:r>
        </a:p>
      </dgm:t>
    </dgm:pt>
    <dgm:pt modelId="{86FB9AB8-7A64-48BC-91F3-272712844247}" type="parTrans" cxnId="{C213069A-ECD4-460F-A84E-E6BB343132DA}">
      <dgm:prSet/>
      <dgm:spPr/>
      <dgm:t>
        <a:bodyPr/>
        <a:lstStyle/>
        <a:p>
          <a:endParaRPr lang="sv-SE"/>
        </a:p>
      </dgm:t>
    </dgm:pt>
    <dgm:pt modelId="{FA6E18EA-B95A-4D58-A638-6DCEE74D3FE8}" type="sibTrans" cxnId="{C213069A-ECD4-460F-A84E-E6BB343132DA}">
      <dgm:prSet/>
      <dgm:spPr/>
      <dgm:t>
        <a:bodyPr/>
        <a:lstStyle/>
        <a:p>
          <a:endParaRPr lang="sv-SE"/>
        </a:p>
      </dgm:t>
    </dgm:pt>
    <dgm:pt modelId="{84798AAF-017A-4FF7-8A6D-5D3B0ED16111}">
      <dgm:prSet/>
      <dgm:spPr/>
      <dgm:t>
        <a:bodyPr/>
        <a:lstStyle/>
        <a:p>
          <a:r>
            <a:rPr lang="sv-SE"/>
            <a:t>Fortsätta konkretisera lösningar</a:t>
          </a:r>
        </a:p>
      </dgm:t>
    </dgm:pt>
    <dgm:pt modelId="{0B7CD13F-0B8A-4364-BFAE-C6C85D616238}" type="parTrans" cxnId="{BB4155C1-27B6-424F-A4E6-C62072445E39}">
      <dgm:prSet/>
      <dgm:spPr/>
      <dgm:t>
        <a:bodyPr/>
        <a:lstStyle/>
        <a:p>
          <a:endParaRPr lang="sv-SE"/>
        </a:p>
      </dgm:t>
    </dgm:pt>
    <dgm:pt modelId="{1D1D1640-31CD-44F3-AAA8-409113DE9AB8}" type="sibTrans" cxnId="{BB4155C1-27B6-424F-A4E6-C62072445E39}">
      <dgm:prSet/>
      <dgm:spPr/>
      <dgm:t>
        <a:bodyPr/>
        <a:lstStyle/>
        <a:p>
          <a:endParaRPr lang="sv-SE"/>
        </a:p>
      </dgm:t>
    </dgm:pt>
    <dgm:pt modelId="{271924D5-5656-47E4-8660-579916179600}">
      <dgm:prSet/>
      <dgm:spPr/>
      <dgm:t>
        <a:bodyPr/>
        <a:lstStyle/>
        <a:p>
          <a:r>
            <a:rPr lang="sv-SE"/>
            <a:t>Färdigställa lösning</a:t>
          </a:r>
        </a:p>
      </dgm:t>
    </dgm:pt>
    <dgm:pt modelId="{43391FBA-5A9C-4BAA-8599-110CEFC7A062}" type="parTrans" cxnId="{E3FF7C2C-5BFE-4596-96F2-A86578E1637D}">
      <dgm:prSet/>
      <dgm:spPr/>
      <dgm:t>
        <a:bodyPr/>
        <a:lstStyle/>
        <a:p>
          <a:endParaRPr lang="sv-SE"/>
        </a:p>
      </dgm:t>
    </dgm:pt>
    <dgm:pt modelId="{9A0FF38A-93A1-4DF5-BA2A-21478FD20C88}" type="sibTrans" cxnId="{E3FF7C2C-5BFE-4596-96F2-A86578E1637D}">
      <dgm:prSet/>
      <dgm:spPr/>
      <dgm:t>
        <a:bodyPr/>
        <a:lstStyle/>
        <a:p>
          <a:endParaRPr lang="sv-SE"/>
        </a:p>
      </dgm:t>
    </dgm:pt>
    <dgm:pt modelId="{226654B9-5188-47AD-88A0-50BC5FF75951}">
      <dgm:prSet/>
      <dgm:spPr/>
      <dgm:t>
        <a:bodyPr/>
        <a:lstStyle/>
        <a:p>
          <a:r>
            <a:rPr lang="sv-SE"/>
            <a:t>Planera för test eller införande</a:t>
          </a:r>
        </a:p>
      </dgm:t>
    </dgm:pt>
    <dgm:pt modelId="{D26550CF-C8E8-4BA3-906A-543EA71F8F0F}" type="parTrans" cxnId="{5D613DAA-9273-4565-AA3C-BC28CFF83A9A}">
      <dgm:prSet/>
      <dgm:spPr/>
      <dgm:t>
        <a:bodyPr/>
        <a:lstStyle/>
        <a:p>
          <a:endParaRPr lang="sv-SE"/>
        </a:p>
      </dgm:t>
    </dgm:pt>
    <dgm:pt modelId="{97A5ABD2-8DB9-4A6A-81EB-580095480A57}" type="sibTrans" cxnId="{5D613DAA-9273-4565-AA3C-BC28CFF83A9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5">
        <dgm:presLayoutVars>
          <dgm:chMax val="0"/>
          <dgm:chPref val="0"/>
          <dgm:bulletEnabled val="1"/>
        </dgm:presLayoutVars>
      </dgm:prSet>
      <dgm:spPr/>
    </dgm:pt>
    <dgm:pt modelId="{FA84A64A-0014-4EAB-A64D-74EF307AA60A}" type="pres">
      <dgm:prSet presAssocID="{2F0413B3-291B-4E86-8268-7042BC85F698}" presName="parSh" presStyleLbl="node1" presStyleIdx="0" presStyleCnt="5"/>
      <dgm:spPr/>
    </dgm:pt>
    <dgm:pt modelId="{F88FF0FE-E5A3-48BA-87B2-D68D8BA375BA}" type="pres">
      <dgm:prSet presAssocID="{2F0413B3-291B-4E86-8268-7042BC85F698}" presName="desTx" presStyleLbl="fgAcc1" presStyleIdx="0" presStyleCnt="5">
        <dgm:presLayoutVars>
          <dgm:bulletEnabled val="1"/>
        </dgm:presLayoutVars>
      </dgm:prSet>
      <dgm:spPr/>
    </dgm:pt>
    <dgm:pt modelId="{26FE0E84-18D1-4BBF-9BB4-EE7E21144601}" type="pres">
      <dgm:prSet presAssocID="{BBF955AD-C209-47FA-A00C-ABB1042CCE0C}" presName="sibTrans" presStyleLbl="sibTrans2D1" presStyleIdx="0" presStyleCnt="4"/>
      <dgm:spPr/>
    </dgm:pt>
    <dgm:pt modelId="{E7925823-72F0-4A20-837D-2063DBD7AD04}" type="pres">
      <dgm:prSet presAssocID="{BBF955AD-C209-47FA-A00C-ABB1042CCE0C}" presName="connTx" presStyleLbl="sibTrans2D1" presStyleIdx="0" presStyleCnt="4"/>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5">
        <dgm:presLayoutVars>
          <dgm:chMax val="0"/>
          <dgm:chPref val="0"/>
          <dgm:bulletEnabled val="1"/>
        </dgm:presLayoutVars>
      </dgm:prSet>
      <dgm:spPr/>
    </dgm:pt>
    <dgm:pt modelId="{B04D4756-05E3-4244-900E-448B31EF2D95}" type="pres">
      <dgm:prSet presAssocID="{D8D15BA4-68C4-42D1-ADBF-A1598E0D706D}" presName="parSh" presStyleLbl="node1" presStyleIdx="1" presStyleCnt="5"/>
      <dgm:spPr/>
    </dgm:pt>
    <dgm:pt modelId="{27647763-E803-4CA7-8B97-322CEAA28D07}" type="pres">
      <dgm:prSet presAssocID="{D8D15BA4-68C4-42D1-ADBF-A1598E0D706D}" presName="desTx" presStyleLbl="fgAcc1" presStyleIdx="1" presStyleCnt="5">
        <dgm:presLayoutVars>
          <dgm:bulletEnabled val="1"/>
        </dgm:presLayoutVars>
      </dgm:prSet>
      <dgm:spPr/>
    </dgm:pt>
    <dgm:pt modelId="{23BB2249-2ECF-46AB-8933-9364CFDBCCCD}" type="pres">
      <dgm:prSet presAssocID="{2D30305B-E471-4E7A-8A94-34357D731080}" presName="sibTrans" presStyleLbl="sibTrans2D1" presStyleIdx="1" presStyleCnt="4"/>
      <dgm:spPr/>
    </dgm:pt>
    <dgm:pt modelId="{43E00601-D689-459F-A2CB-220E583E3240}" type="pres">
      <dgm:prSet presAssocID="{2D30305B-E471-4E7A-8A94-34357D731080}" presName="connTx" presStyleLbl="sibTrans2D1" presStyleIdx="1" presStyleCnt="4"/>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5">
        <dgm:presLayoutVars>
          <dgm:chMax val="0"/>
          <dgm:chPref val="0"/>
          <dgm:bulletEnabled val="1"/>
        </dgm:presLayoutVars>
      </dgm:prSet>
      <dgm:spPr/>
    </dgm:pt>
    <dgm:pt modelId="{D774815B-5918-4788-B530-E4C736DDD10E}" type="pres">
      <dgm:prSet presAssocID="{A7C7C000-F2B0-4DA3-BF8D-B106141357FA}" presName="parSh" presStyleLbl="node1" presStyleIdx="2" presStyleCnt="5"/>
      <dgm:spPr/>
    </dgm:pt>
    <dgm:pt modelId="{4AF00A81-30A0-43BA-A3C5-FC8DFB962DBA}" type="pres">
      <dgm:prSet presAssocID="{A7C7C000-F2B0-4DA3-BF8D-B106141357FA}" presName="desTx" presStyleLbl="fgAcc1" presStyleIdx="2" presStyleCnt="5">
        <dgm:presLayoutVars>
          <dgm:bulletEnabled val="1"/>
        </dgm:presLayoutVars>
      </dgm:prSet>
      <dgm:spPr/>
    </dgm:pt>
    <dgm:pt modelId="{7C3F5C11-D2DC-4B3F-BF6C-5C97C7E23A29}" type="pres">
      <dgm:prSet presAssocID="{E9115B75-AFB3-4DBE-93AB-D6D82AFE64D4}" presName="sibTrans" presStyleLbl="sibTrans2D1" presStyleIdx="2" presStyleCnt="4"/>
      <dgm:spPr/>
    </dgm:pt>
    <dgm:pt modelId="{0560C852-3EBE-4274-99FC-6854BAE2DDF3}" type="pres">
      <dgm:prSet presAssocID="{E9115B75-AFB3-4DBE-93AB-D6D82AFE64D4}" presName="connTx" presStyleLbl="sibTrans2D1" presStyleIdx="2" presStyleCnt="4"/>
      <dgm:spPr/>
    </dgm:pt>
    <dgm:pt modelId="{8767EEF9-DA6A-4935-81D0-A3E433391030}" type="pres">
      <dgm:prSet presAssocID="{B2818AA5-9AF7-4400-9206-54777184C5F4}" presName="composite" presStyleCnt="0"/>
      <dgm:spPr/>
    </dgm:pt>
    <dgm:pt modelId="{54CF0772-9EBC-418E-851A-2363AF38ADDC}" type="pres">
      <dgm:prSet presAssocID="{B2818AA5-9AF7-4400-9206-54777184C5F4}" presName="parTx" presStyleLbl="node1" presStyleIdx="2" presStyleCnt="5">
        <dgm:presLayoutVars>
          <dgm:chMax val="0"/>
          <dgm:chPref val="0"/>
          <dgm:bulletEnabled val="1"/>
        </dgm:presLayoutVars>
      </dgm:prSet>
      <dgm:spPr/>
    </dgm:pt>
    <dgm:pt modelId="{13F60212-86D0-4ED6-B201-3519F94C81E3}" type="pres">
      <dgm:prSet presAssocID="{B2818AA5-9AF7-4400-9206-54777184C5F4}" presName="parSh" presStyleLbl="node1" presStyleIdx="3" presStyleCnt="5"/>
      <dgm:spPr/>
    </dgm:pt>
    <dgm:pt modelId="{1961A585-1423-4C08-9E27-594F57106000}" type="pres">
      <dgm:prSet presAssocID="{B2818AA5-9AF7-4400-9206-54777184C5F4}" presName="desTx" presStyleLbl="fgAcc1" presStyleIdx="3" presStyleCnt="5">
        <dgm:presLayoutVars>
          <dgm:bulletEnabled val="1"/>
        </dgm:presLayoutVars>
      </dgm:prSet>
      <dgm:spPr/>
    </dgm:pt>
    <dgm:pt modelId="{62D16AF5-DB0E-4C95-8953-249B340BEE48}" type="pres">
      <dgm:prSet presAssocID="{8981738A-BB0D-4FCE-9915-EED91DFA1B4E}" presName="sibTrans" presStyleLbl="sibTrans2D1" presStyleIdx="3" presStyleCnt="4"/>
      <dgm:spPr/>
    </dgm:pt>
    <dgm:pt modelId="{179EA9C7-2E02-4952-880F-0A0CA0015BE8}" type="pres">
      <dgm:prSet presAssocID="{8981738A-BB0D-4FCE-9915-EED91DFA1B4E}" presName="connTx" presStyleLbl="sibTrans2D1" presStyleIdx="3" presStyleCnt="4"/>
      <dgm:spPr/>
    </dgm:pt>
    <dgm:pt modelId="{76485CC4-DC3C-4B5A-93BD-2B73FA4C0183}" type="pres">
      <dgm:prSet presAssocID="{1F055C15-BC7B-4798-AF59-9C4E0602B4EA}" presName="composite" presStyleCnt="0"/>
      <dgm:spPr/>
    </dgm:pt>
    <dgm:pt modelId="{D3A2C892-960B-4D02-8381-7B7120F32A1A}" type="pres">
      <dgm:prSet presAssocID="{1F055C15-BC7B-4798-AF59-9C4E0602B4EA}" presName="parTx" presStyleLbl="node1" presStyleIdx="3" presStyleCnt="5">
        <dgm:presLayoutVars>
          <dgm:chMax val="0"/>
          <dgm:chPref val="0"/>
          <dgm:bulletEnabled val="1"/>
        </dgm:presLayoutVars>
      </dgm:prSet>
      <dgm:spPr/>
    </dgm:pt>
    <dgm:pt modelId="{535FB2F7-74EB-49AA-9300-B5BCFA71732E}" type="pres">
      <dgm:prSet presAssocID="{1F055C15-BC7B-4798-AF59-9C4E0602B4EA}" presName="parSh" presStyleLbl="node1" presStyleIdx="4" presStyleCnt="5"/>
      <dgm:spPr/>
    </dgm:pt>
    <dgm:pt modelId="{E420562D-ECC7-4777-921B-62E203C099A3}" type="pres">
      <dgm:prSet presAssocID="{1F055C15-BC7B-4798-AF59-9C4E0602B4EA}" presName="desTx" presStyleLbl="fgAcc1" presStyleIdx="4" presStyleCnt="5">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D92F8E0A-E04E-4C33-9AE9-572457576B46}" type="presOf" srcId="{1F055C15-BC7B-4798-AF59-9C4E0602B4EA}" destId="{535FB2F7-74EB-49AA-9300-B5BCFA71732E}" srcOrd="1" destOrd="0" presId="urn:microsoft.com/office/officeart/2005/8/layout/process3"/>
    <dgm:cxn modelId="{06A1A50F-2B95-40DA-AFF4-EEE12D60DDD5}" type="presOf" srcId="{B2818AA5-9AF7-4400-9206-54777184C5F4}" destId="{54CF0772-9EBC-418E-851A-2363AF38ADDC}" srcOrd="0"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3FF7C2C-5BFE-4596-96F2-A86578E1637D}" srcId="{1F055C15-BC7B-4798-AF59-9C4E0602B4EA}" destId="{271924D5-5656-47E4-8660-579916179600}" srcOrd="0" destOrd="0" parTransId="{43391FBA-5A9C-4BAA-8599-110CEFC7A062}" sibTransId="{9A0FF38A-93A1-4DF5-BA2A-21478FD20C88}"/>
    <dgm:cxn modelId="{09885C31-B088-4096-91E4-7392AD5C6D1F}" type="presOf" srcId="{C64F7CD4-D0DB-4A40-8949-19ADA1275182}"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B60F23A-7959-4871-A84E-6B51A6E08FE0}" type="presOf" srcId="{8981738A-BB0D-4FCE-9915-EED91DFA1B4E}" destId="{62D16AF5-DB0E-4C95-8953-249B340BEE48}" srcOrd="0" destOrd="0" presId="urn:microsoft.com/office/officeart/2005/8/layout/process3"/>
    <dgm:cxn modelId="{BFD96545-B545-4754-99C9-701B9506BA6D}" type="presOf" srcId="{E9115B75-AFB3-4DBE-93AB-D6D82AFE64D4}" destId="{0560C852-3EBE-4274-99FC-6854BAE2DDF3}" srcOrd="1" destOrd="0" presId="urn:microsoft.com/office/officeart/2005/8/layout/process3"/>
    <dgm:cxn modelId="{7988E145-2C11-4C21-AC59-078B52ABDD58}" type="presOf" srcId="{8981738A-BB0D-4FCE-9915-EED91DFA1B4E}" destId="{179EA9C7-2E02-4952-880F-0A0CA0015BE8}" srcOrd="1" destOrd="0"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D70B8776-A8CE-450E-A588-D9DC3806AA7D}" type="presOf" srcId="{271924D5-5656-47E4-8660-579916179600}" destId="{E420562D-ECC7-4777-921B-62E203C099A3}"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196A447A-7D49-475C-9248-44C2E4879997}" srcId="{D8D15BA4-68C4-42D1-ADBF-A1598E0D706D}" destId="{8DD2B245-BE38-45CC-8914-F5179301B439}" srcOrd="1" destOrd="0" parTransId="{8C7BEB40-89BF-42FC-9D66-0290DEC78B93}" sibTransId="{EC32533A-311A-408A-BB78-65C9653B9612}"/>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61E6D899-8567-4414-93E3-03539B9E3D2E}" type="presOf" srcId="{8DD2B245-BE38-45CC-8914-F5179301B439}" destId="{27647763-E803-4CA7-8B97-322CEAA28D07}" srcOrd="0" destOrd="1" presId="urn:microsoft.com/office/officeart/2005/8/layout/process3"/>
    <dgm:cxn modelId="{C213069A-ECD4-460F-A84E-E6BB343132DA}" srcId="{A7C7C000-F2B0-4DA3-BF8D-B106141357FA}" destId="{5E899FFD-1685-4388-A49E-10424D73AB45}" srcOrd="1" destOrd="0" parTransId="{86FB9AB8-7A64-48BC-91F3-272712844247}" sibTransId="{FA6E18EA-B95A-4D58-A638-6DCEE74D3FE8}"/>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5165FEA0-F923-4B36-B427-04C99E63D2DE}" type="presOf" srcId="{1F055C15-BC7B-4798-AF59-9C4E0602B4EA}" destId="{D3A2C892-960B-4D02-8381-7B7120F32A1A}" srcOrd="0" destOrd="0" presId="urn:microsoft.com/office/officeart/2005/8/layout/process3"/>
    <dgm:cxn modelId="{F591F4A2-343C-40BE-8AAC-6915AECB12B1}" type="presOf" srcId="{226654B9-5188-47AD-88A0-50BC5FF75951}" destId="{E420562D-ECC7-4777-921B-62E203C099A3}" srcOrd="0" destOrd="1" presId="urn:microsoft.com/office/officeart/2005/8/layout/process3"/>
    <dgm:cxn modelId="{D5BB14A4-0388-4409-95AF-C2E6551C25BD}" srcId="{C39662A2-521D-451D-9B01-C6265E4A1081}" destId="{B2818AA5-9AF7-4400-9206-54777184C5F4}" srcOrd="3" destOrd="0" parTransId="{F3FDBF6A-9DE4-443B-A015-3DB3811BA93E}" sibTransId="{8981738A-BB0D-4FCE-9915-EED91DFA1B4E}"/>
    <dgm:cxn modelId="{7F2EF4A7-13B5-4E93-B421-71C2463B4E60}" type="presOf" srcId="{5E899FFD-1685-4388-A49E-10424D73AB45}" destId="{4AF00A81-30A0-43BA-A3C5-FC8DFB962DBA}" srcOrd="0" destOrd="1" presId="urn:microsoft.com/office/officeart/2005/8/layout/process3"/>
    <dgm:cxn modelId="{75EFC8A8-643C-4C56-A796-F4B84B8E89EF}" type="presOf" srcId="{D8D15BA4-68C4-42D1-ADBF-A1598E0D706D}" destId="{B04D4756-05E3-4244-900E-448B31EF2D95}" srcOrd="1" destOrd="0" presId="urn:microsoft.com/office/officeart/2005/8/layout/process3"/>
    <dgm:cxn modelId="{5D613DAA-9273-4565-AA3C-BC28CFF83A9A}" srcId="{1F055C15-BC7B-4798-AF59-9C4E0602B4EA}" destId="{226654B9-5188-47AD-88A0-50BC5FF75951}" srcOrd="1" destOrd="0" parTransId="{D26550CF-C8E8-4BA3-906A-543EA71F8F0F}" sibTransId="{97A5ABD2-8DB9-4A6A-81EB-580095480A57}"/>
    <dgm:cxn modelId="{21D42CAC-C700-498D-A509-F1B6A1F5A67F}" type="presOf" srcId="{E9115B75-AFB3-4DBE-93AB-D6D82AFE64D4}" destId="{7C3F5C11-D2DC-4B3F-BF6C-5C97C7E23A29}" srcOrd="0" destOrd="0" presId="urn:microsoft.com/office/officeart/2005/8/layout/process3"/>
    <dgm:cxn modelId="{2B5F7CB1-595B-4B8C-BA84-77E4D35A5F6A}" type="presOf" srcId="{B2818AA5-9AF7-4400-9206-54777184C5F4}" destId="{13F60212-86D0-4ED6-B201-3519F94C81E3}" srcOrd="1" destOrd="0" presId="urn:microsoft.com/office/officeart/2005/8/layout/process3"/>
    <dgm:cxn modelId="{45FC44C0-A189-4CDB-AF7D-285D8314705C}" srcId="{2F0413B3-291B-4E86-8268-7042BC85F698}" destId="{228BF692-8502-4FF5-9C74-CB7CD4955AA9}" srcOrd="1" destOrd="0" parTransId="{76FAE096-93E9-4F2A-B551-4EFB4585718F}" sibTransId="{2680B4FC-7CDC-45D9-B9F6-6FB62EC689C2}"/>
    <dgm:cxn modelId="{BB4155C1-27B6-424F-A4E6-C62072445E39}" srcId="{B2818AA5-9AF7-4400-9206-54777184C5F4}" destId="{84798AAF-017A-4FF7-8A6D-5D3B0ED16111}" srcOrd="0" destOrd="0" parTransId="{0B7CD13F-0B8A-4364-BFAE-C6C85D616238}" sibTransId="{1D1D1640-31CD-44F3-AAA8-409113DE9AB8}"/>
    <dgm:cxn modelId="{27484FC2-50B8-4B89-9FEE-37FCE72731B2}" type="presOf" srcId="{228BF692-8502-4FF5-9C74-CB7CD4955AA9}" destId="{F88FF0FE-E5A3-48BA-87B2-D68D8BA375BA}" srcOrd="0" destOrd="1" presId="urn:microsoft.com/office/officeart/2005/8/layout/process3"/>
    <dgm:cxn modelId="{460065C6-B61E-43FA-86D8-4DF730AED5E3}" type="presOf" srcId="{84798AAF-017A-4FF7-8A6D-5D3B0ED16111}" destId="{1961A585-1423-4C08-9E27-594F57106000}" srcOrd="0" destOrd="0" presId="urn:microsoft.com/office/officeart/2005/8/layout/process3"/>
    <dgm:cxn modelId="{FB5572D0-AEEA-4491-A3DF-512B0A2BEEDC}" srcId="{C39662A2-521D-451D-9B01-C6265E4A1081}" destId="{1F055C15-BC7B-4798-AF59-9C4E0602B4EA}" srcOrd="4" destOrd="0" parTransId="{E55B0D11-7BDC-4B60-9373-A3D3D3994DCC}" sibTransId="{BAC07AC3-1887-4E6D-95EF-706100B34F9C}"/>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739D1BF8-DDE4-4320-B1AE-90AABA354246}" srcId="{D8D15BA4-68C4-42D1-ADBF-A1598E0D706D}" destId="{C64F7CD4-D0DB-4A40-8949-19ADA1275182}" srcOrd="2" destOrd="0" parTransId="{5331677F-19DE-4023-88D0-6E2D00E2C15A}" sibTransId="{E98DC53C-47A1-45D0-9526-8B1B42CEA38C}"/>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 modelId="{E33B1FA6-C01E-4D51-8B4A-8BF4ECE73A5E}" type="presParOf" srcId="{C1E13286-211C-4AF5-8F4C-67214B9FD3C5}" destId="{7C3F5C11-D2DC-4B3F-BF6C-5C97C7E23A29}" srcOrd="5" destOrd="0" presId="urn:microsoft.com/office/officeart/2005/8/layout/process3"/>
    <dgm:cxn modelId="{4DC1C526-D19A-43C8-9559-45F50EBE3EA0}" type="presParOf" srcId="{7C3F5C11-D2DC-4B3F-BF6C-5C97C7E23A29}" destId="{0560C852-3EBE-4274-99FC-6854BAE2DDF3}" srcOrd="0" destOrd="0" presId="urn:microsoft.com/office/officeart/2005/8/layout/process3"/>
    <dgm:cxn modelId="{65E3EC0F-4169-495D-A280-A8A9CB53C3C0}" type="presParOf" srcId="{C1E13286-211C-4AF5-8F4C-67214B9FD3C5}" destId="{8767EEF9-DA6A-4935-81D0-A3E433391030}" srcOrd="6" destOrd="0" presId="urn:microsoft.com/office/officeart/2005/8/layout/process3"/>
    <dgm:cxn modelId="{F8E74D2F-6FB3-4EF7-BDE4-14C421707702}" type="presParOf" srcId="{8767EEF9-DA6A-4935-81D0-A3E433391030}" destId="{54CF0772-9EBC-418E-851A-2363AF38ADDC}" srcOrd="0" destOrd="0" presId="urn:microsoft.com/office/officeart/2005/8/layout/process3"/>
    <dgm:cxn modelId="{18334997-6322-43AB-94E5-BB07ECA72681}" type="presParOf" srcId="{8767EEF9-DA6A-4935-81D0-A3E433391030}" destId="{13F60212-86D0-4ED6-B201-3519F94C81E3}" srcOrd="1" destOrd="0" presId="urn:microsoft.com/office/officeart/2005/8/layout/process3"/>
    <dgm:cxn modelId="{43D3916B-7CE2-4D28-97E0-CC2838482C3B}" type="presParOf" srcId="{8767EEF9-DA6A-4935-81D0-A3E433391030}" destId="{1961A585-1423-4C08-9E27-594F57106000}" srcOrd="2" destOrd="0" presId="urn:microsoft.com/office/officeart/2005/8/layout/process3"/>
    <dgm:cxn modelId="{0D026B3F-23CB-4BCA-A286-470EAB4FFA85}" type="presParOf" srcId="{C1E13286-211C-4AF5-8F4C-67214B9FD3C5}" destId="{62D16AF5-DB0E-4C95-8953-249B340BEE48}" srcOrd="7" destOrd="0" presId="urn:microsoft.com/office/officeart/2005/8/layout/process3"/>
    <dgm:cxn modelId="{AF01431F-1C27-4E77-BB18-66D430FE67FA}" type="presParOf" srcId="{62D16AF5-DB0E-4C95-8953-249B340BEE48}" destId="{179EA9C7-2E02-4952-880F-0A0CA0015BE8}" srcOrd="0" destOrd="0" presId="urn:microsoft.com/office/officeart/2005/8/layout/process3"/>
    <dgm:cxn modelId="{3EEDF147-6A6E-42FA-88E4-B7646433B154}" type="presParOf" srcId="{C1E13286-211C-4AF5-8F4C-67214B9FD3C5}" destId="{76485CC4-DC3C-4B5A-93BD-2B73FA4C0183}" srcOrd="8" destOrd="0" presId="urn:microsoft.com/office/officeart/2005/8/layout/process3"/>
    <dgm:cxn modelId="{097B7D6E-DCEC-423F-AC5F-A343EA618BE9}" type="presParOf" srcId="{76485CC4-DC3C-4B5A-93BD-2B73FA4C0183}" destId="{D3A2C892-960B-4D02-8381-7B7120F32A1A}" srcOrd="0" destOrd="0" presId="urn:microsoft.com/office/officeart/2005/8/layout/process3"/>
    <dgm:cxn modelId="{572EBAC3-8E97-4C79-A3E7-3E65418EEEE0}" type="presParOf" srcId="{76485CC4-DC3C-4B5A-93BD-2B73FA4C0183}" destId="{535FB2F7-74EB-49AA-9300-B5BCFA71732E}" srcOrd="1" destOrd="0" presId="urn:microsoft.com/office/officeart/2005/8/layout/process3"/>
    <dgm:cxn modelId="{E18AE732-C30B-4D67-B582-09F7D11C5608}" type="presParOf" srcId="{76485CC4-DC3C-4B5A-93BD-2B73FA4C0183}" destId="{E420562D-ECC7-4777-921B-62E203C099A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6100"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1</a:t>
          </a:r>
        </a:p>
      </dsp:txBody>
      <dsp:txXfrm>
        <a:off x="6100" y="1248218"/>
        <a:ext cx="1376526" cy="345600"/>
      </dsp:txXfrm>
    </dsp:sp>
    <dsp:sp modelId="{F88FF0FE-E5A3-48BA-87B2-D68D8BA375BA}">
      <dsp:nvSpPr>
        <dsp:cNvPr id="0" name=""/>
        <dsp:cNvSpPr/>
      </dsp:nvSpPr>
      <dsp:spPr>
        <a:xfrm>
          <a:off x="288040"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Lära känna varandra</a:t>
          </a:r>
        </a:p>
        <a:p>
          <a:pPr marL="114300" lvl="1" indent="-114300" algn="l" defTabSz="533400">
            <a:lnSpc>
              <a:spcPct val="90000"/>
            </a:lnSpc>
            <a:spcBef>
              <a:spcPct val="0"/>
            </a:spcBef>
            <a:spcAft>
              <a:spcPct val="15000"/>
            </a:spcAft>
            <a:buChar char="•"/>
          </a:pPr>
          <a:r>
            <a:rPr lang="sv-SE" sz="1200" kern="1200"/>
            <a:t>Synliggöra olika perspektiv </a:t>
          </a:r>
        </a:p>
      </dsp:txBody>
      <dsp:txXfrm>
        <a:off x="328357" y="1634135"/>
        <a:ext cx="1295892" cy="1428666"/>
      </dsp:txXfrm>
    </dsp:sp>
    <dsp:sp modelId="{26FE0E84-18D1-4BBF-9BB4-EE7E21144601}">
      <dsp:nvSpPr>
        <dsp:cNvPr id="0" name=""/>
        <dsp:cNvSpPr/>
      </dsp:nvSpPr>
      <dsp:spPr>
        <a:xfrm>
          <a:off x="1591304"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1591304" y="1318204"/>
        <a:ext cx="339580" cy="205629"/>
      </dsp:txXfrm>
    </dsp:sp>
    <dsp:sp modelId="{B04D4756-05E3-4244-900E-448B31EF2D95}">
      <dsp:nvSpPr>
        <dsp:cNvPr id="0" name=""/>
        <dsp:cNvSpPr/>
      </dsp:nvSpPr>
      <dsp:spPr>
        <a:xfrm>
          <a:off x="2217333"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2</a:t>
          </a:r>
        </a:p>
      </dsp:txBody>
      <dsp:txXfrm>
        <a:off x="2217333" y="1248218"/>
        <a:ext cx="1376526" cy="345600"/>
      </dsp:txXfrm>
    </dsp:sp>
    <dsp:sp modelId="{27647763-E803-4CA7-8B97-322CEAA28D07}">
      <dsp:nvSpPr>
        <dsp:cNvPr id="0" name=""/>
        <dsp:cNvSpPr/>
      </dsp:nvSpPr>
      <dsp:spPr>
        <a:xfrm>
          <a:off x="2499273"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Identifiera gemensamma problem</a:t>
          </a:r>
        </a:p>
        <a:p>
          <a:pPr marL="114300" lvl="1" indent="-114300" algn="l" defTabSz="533400">
            <a:lnSpc>
              <a:spcPct val="90000"/>
            </a:lnSpc>
            <a:spcBef>
              <a:spcPct val="0"/>
            </a:spcBef>
            <a:spcAft>
              <a:spcPct val="15000"/>
            </a:spcAft>
            <a:buChar char="•"/>
          </a:pPr>
          <a:r>
            <a:rPr lang="sv-SE" sz="1200" kern="1200"/>
            <a:t>Prioritera problem</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Skapa idéer om lösningar </a:t>
          </a:r>
        </a:p>
      </dsp:txBody>
      <dsp:txXfrm>
        <a:off x="2539590" y="1634135"/>
        <a:ext cx="1295892" cy="1428666"/>
      </dsp:txXfrm>
    </dsp:sp>
    <dsp:sp modelId="{23BB2249-2ECF-46AB-8933-9364CFDBCCCD}">
      <dsp:nvSpPr>
        <dsp:cNvPr id="0" name=""/>
        <dsp:cNvSpPr/>
      </dsp:nvSpPr>
      <dsp:spPr>
        <a:xfrm>
          <a:off x="3802537"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802537" y="1318204"/>
        <a:ext cx="339580" cy="205629"/>
      </dsp:txXfrm>
    </dsp:sp>
    <dsp:sp modelId="{D774815B-5918-4788-B530-E4C736DDD10E}">
      <dsp:nvSpPr>
        <dsp:cNvPr id="0" name=""/>
        <dsp:cNvSpPr/>
      </dsp:nvSpPr>
      <dsp:spPr>
        <a:xfrm>
          <a:off x="4428566"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3</a:t>
          </a:r>
        </a:p>
      </dsp:txBody>
      <dsp:txXfrm>
        <a:off x="4428566" y="1248218"/>
        <a:ext cx="1376526" cy="345600"/>
      </dsp:txXfrm>
    </dsp:sp>
    <dsp:sp modelId="{4AF00A81-30A0-43BA-A3C5-FC8DFB962DBA}">
      <dsp:nvSpPr>
        <dsp:cNvPr id="0" name=""/>
        <dsp:cNvSpPr/>
      </dsp:nvSpPr>
      <dsp:spPr>
        <a:xfrm>
          <a:off x="4710506"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Prioritera lösningar</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Börja konkretisera lösningar</a:t>
          </a:r>
        </a:p>
      </dsp:txBody>
      <dsp:txXfrm>
        <a:off x="4750823" y="1634135"/>
        <a:ext cx="1295892" cy="1428666"/>
      </dsp:txXfrm>
    </dsp:sp>
    <dsp:sp modelId="{7C3F5C11-D2DC-4B3F-BF6C-5C97C7E23A29}">
      <dsp:nvSpPr>
        <dsp:cNvPr id="0" name=""/>
        <dsp:cNvSpPr/>
      </dsp:nvSpPr>
      <dsp:spPr>
        <a:xfrm>
          <a:off x="6013770"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6013770" y="1318204"/>
        <a:ext cx="339580" cy="205629"/>
      </dsp:txXfrm>
    </dsp:sp>
    <dsp:sp modelId="{13F60212-86D0-4ED6-B201-3519F94C81E3}">
      <dsp:nvSpPr>
        <dsp:cNvPr id="0" name=""/>
        <dsp:cNvSpPr/>
      </dsp:nvSpPr>
      <dsp:spPr>
        <a:xfrm>
          <a:off x="6639799"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4</a:t>
          </a:r>
        </a:p>
      </dsp:txBody>
      <dsp:txXfrm>
        <a:off x="6639799" y="1248218"/>
        <a:ext cx="1376526" cy="345600"/>
      </dsp:txXfrm>
    </dsp:sp>
    <dsp:sp modelId="{1961A585-1423-4C08-9E27-594F57106000}">
      <dsp:nvSpPr>
        <dsp:cNvPr id="0" name=""/>
        <dsp:cNvSpPr/>
      </dsp:nvSpPr>
      <dsp:spPr>
        <a:xfrm>
          <a:off x="6921739"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Fortsätta konkretisera lösningar</a:t>
          </a:r>
        </a:p>
      </dsp:txBody>
      <dsp:txXfrm>
        <a:off x="6962056" y="1634135"/>
        <a:ext cx="1295892" cy="1428666"/>
      </dsp:txXfrm>
    </dsp:sp>
    <dsp:sp modelId="{62D16AF5-DB0E-4C95-8953-249B340BEE48}">
      <dsp:nvSpPr>
        <dsp:cNvPr id="0" name=""/>
        <dsp:cNvSpPr/>
      </dsp:nvSpPr>
      <dsp:spPr>
        <a:xfrm>
          <a:off x="8225003"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8225003" y="1318204"/>
        <a:ext cx="339580" cy="205629"/>
      </dsp:txXfrm>
    </dsp:sp>
    <dsp:sp modelId="{535FB2F7-74EB-49AA-9300-B5BCFA71732E}">
      <dsp:nvSpPr>
        <dsp:cNvPr id="0" name=""/>
        <dsp:cNvSpPr/>
      </dsp:nvSpPr>
      <dsp:spPr>
        <a:xfrm>
          <a:off x="8851032"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5</a:t>
          </a:r>
        </a:p>
      </dsp:txBody>
      <dsp:txXfrm>
        <a:off x="8851032" y="1248218"/>
        <a:ext cx="1376526" cy="345600"/>
      </dsp:txXfrm>
    </dsp:sp>
    <dsp:sp modelId="{E420562D-ECC7-4777-921B-62E203C099A3}">
      <dsp:nvSpPr>
        <dsp:cNvPr id="0" name=""/>
        <dsp:cNvSpPr/>
      </dsp:nvSpPr>
      <dsp:spPr>
        <a:xfrm>
          <a:off x="9132972"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Färdigställa lösning</a:t>
          </a:r>
        </a:p>
        <a:p>
          <a:pPr marL="114300" lvl="1" indent="-114300" algn="l" defTabSz="533400">
            <a:lnSpc>
              <a:spcPct val="90000"/>
            </a:lnSpc>
            <a:spcBef>
              <a:spcPct val="0"/>
            </a:spcBef>
            <a:spcAft>
              <a:spcPct val="15000"/>
            </a:spcAft>
            <a:buChar char="•"/>
          </a:pPr>
          <a:r>
            <a:rPr lang="sv-SE" sz="1200" kern="1200"/>
            <a:t>Planera för test eller införande</a:t>
          </a:r>
        </a:p>
      </dsp:txBody>
      <dsp:txXfrm>
        <a:off x="9173289" y="1634135"/>
        <a:ext cx="1295892" cy="1428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6100"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1</a:t>
          </a:r>
        </a:p>
      </dsp:txBody>
      <dsp:txXfrm>
        <a:off x="6100" y="1248218"/>
        <a:ext cx="1376526" cy="345600"/>
      </dsp:txXfrm>
    </dsp:sp>
    <dsp:sp modelId="{F88FF0FE-E5A3-48BA-87B2-D68D8BA375BA}">
      <dsp:nvSpPr>
        <dsp:cNvPr id="0" name=""/>
        <dsp:cNvSpPr/>
      </dsp:nvSpPr>
      <dsp:spPr>
        <a:xfrm>
          <a:off x="288040"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Lära känna varandra</a:t>
          </a:r>
        </a:p>
        <a:p>
          <a:pPr marL="114300" lvl="1" indent="-114300" algn="l" defTabSz="533400">
            <a:lnSpc>
              <a:spcPct val="90000"/>
            </a:lnSpc>
            <a:spcBef>
              <a:spcPct val="0"/>
            </a:spcBef>
            <a:spcAft>
              <a:spcPct val="15000"/>
            </a:spcAft>
            <a:buChar char="•"/>
          </a:pPr>
          <a:r>
            <a:rPr lang="sv-SE" sz="1200" kern="1200"/>
            <a:t>Synliggöra olika perspektiv </a:t>
          </a:r>
        </a:p>
      </dsp:txBody>
      <dsp:txXfrm>
        <a:off x="328357" y="1634135"/>
        <a:ext cx="1295892" cy="1428666"/>
      </dsp:txXfrm>
    </dsp:sp>
    <dsp:sp modelId="{26FE0E84-18D1-4BBF-9BB4-EE7E21144601}">
      <dsp:nvSpPr>
        <dsp:cNvPr id="0" name=""/>
        <dsp:cNvSpPr/>
      </dsp:nvSpPr>
      <dsp:spPr>
        <a:xfrm>
          <a:off x="1591304"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1591304" y="1318204"/>
        <a:ext cx="339580" cy="205629"/>
      </dsp:txXfrm>
    </dsp:sp>
    <dsp:sp modelId="{B04D4756-05E3-4244-900E-448B31EF2D95}">
      <dsp:nvSpPr>
        <dsp:cNvPr id="0" name=""/>
        <dsp:cNvSpPr/>
      </dsp:nvSpPr>
      <dsp:spPr>
        <a:xfrm>
          <a:off x="2217333"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2</a:t>
          </a:r>
        </a:p>
      </dsp:txBody>
      <dsp:txXfrm>
        <a:off x="2217333" y="1248218"/>
        <a:ext cx="1376526" cy="345600"/>
      </dsp:txXfrm>
    </dsp:sp>
    <dsp:sp modelId="{27647763-E803-4CA7-8B97-322CEAA28D07}">
      <dsp:nvSpPr>
        <dsp:cNvPr id="0" name=""/>
        <dsp:cNvSpPr/>
      </dsp:nvSpPr>
      <dsp:spPr>
        <a:xfrm>
          <a:off x="2499273"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Identifiera gemensamma problem</a:t>
          </a:r>
        </a:p>
        <a:p>
          <a:pPr marL="114300" lvl="1" indent="-114300" algn="l" defTabSz="533400">
            <a:lnSpc>
              <a:spcPct val="90000"/>
            </a:lnSpc>
            <a:spcBef>
              <a:spcPct val="0"/>
            </a:spcBef>
            <a:spcAft>
              <a:spcPct val="15000"/>
            </a:spcAft>
            <a:buChar char="•"/>
          </a:pPr>
          <a:r>
            <a:rPr lang="sv-SE" sz="1200" kern="1200"/>
            <a:t>Prioritera problem</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Skapa idéer om lösningar </a:t>
          </a:r>
        </a:p>
      </dsp:txBody>
      <dsp:txXfrm>
        <a:off x="2539590" y="1634135"/>
        <a:ext cx="1295892" cy="1428666"/>
      </dsp:txXfrm>
    </dsp:sp>
    <dsp:sp modelId="{23BB2249-2ECF-46AB-8933-9364CFDBCCCD}">
      <dsp:nvSpPr>
        <dsp:cNvPr id="0" name=""/>
        <dsp:cNvSpPr/>
      </dsp:nvSpPr>
      <dsp:spPr>
        <a:xfrm>
          <a:off x="3802537"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802537" y="1318204"/>
        <a:ext cx="339580" cy="205629"/>
      </dsp:txXfrm>
    </dsp:sp>
    <dsp:sp modelId="{D774815B-5918-4788-B530-E4C736DDD10E}">
      <dsp:nvSpPr>
        <dsp:cNvPr id="0" name=""/>
        <dsp:cNvSpPr/>
      </dsp:nvSpPr>
      <dsp:spPr>
        <a:xfrm>
          <a:off x="4428566"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3</a:t>
          </a:r>
        </a:p>
      </dsp:txBody>
      <dsp:txXfrm>
        <a:off x="4428566" y="1248218"/>
        <a:ext cx="1376526" cy="345600"/>
      </dsp:txXfrm>
    </dsp:sp>
    <dsp:sp modelId="{4AF00A81-30A0-43BA-A3C5-FC8DFB962DBA}">
      <dsp:nvSpPr>
        <dsp:cNvPr id="0" name=""/>
        <dsp:cNvSpPr/>
      </dsp:nvSpPr>
      <dsp:spPr>
        <a:xfrm>
          <a:off x="4710506"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Prioritera lösningar</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Börja konkretisera lösningar</a:t>
          </a:r>
        </a:p>
      </dsp:txBody>
      <dsp:txXfrm>
        <a:off x="4750823" y="1634135"/>
        <a:ext cx="1295892" cy="1428666"/>
      </dsp:txXfrm>
    </dsp:sp>
    <dsp:sp modelId="{7C3F5C11-D2DC-4B3F-BF6C-5C97C7E23A29}">
      <dsp:nvSpPr>
        <dsp:cNvPr id="0" name=""/>
        <dsp:cNvSpPr/>
      </dsp:nvSpPr>
      <dsp:spPr>
        <a:xfrm>
          <a:off x="6013770"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6013770" y="1318204"/>
        <a:ext cx="339580" cy="205629"/>
      </dsp:txXfrm>
    </dsp:sp>
    <dsp:sp modelId="{13F60212-86D0-4ED6-B201-3519F94C81E3}">
      <dsp:nvSpPr>
        <dsp:cNvPr id="0" name=""/>
        <dsp:cNvSpPr/>
      </dsp:nvSpPr>
      <dsp:spPr>
        <a:xfrm>
          <a:off x="6639799"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4</a:t>
          </a:r>
        </a:p>
      </dsp:txBody>
      <dsp:txXfrm>
        <a:off x="6639799" y="1248218"/>
        <a:ext cx="1376526" cy="345600"/>
      </dsp:txXfrm>
    </dsp:sp>
    <dsp:sp modelId="{1961A585-1423-4C08-9E27-594F57106000}">
      <dsp:nvSpPr>
        <dsp:cNvPr id="0" name=""/>
        <dsp:cNvSpPr/>
      </dsp:nvSpPr>
      <dsp:spPr>
        <a:xfrm>
          <a:off x="6921739"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Fortsätta konkretisera lösningar</a:t>
          </a:r>
        </a:p>
      </dsp:txBody>
      <dsp:txXfrm>
        <a:off x="6962056" y="1634135"/>
        <a:ext cx="1295892" cy="1428666"/>
      </dsp:txXfrm>
    </dsp:sp>
    <dsp:sp modelId="{62D16AF5-DB0E-4C95-8953-249B340BEE48}">
      <dsp:nvSpPr>
        <dsp:cNvPr id="0" name=""/>
        <dsp:cNvSpPr/>
      </dsp:nvSpPr>
      <dsp:spPr>
        <a:xfrm>
          <a:off x="8225003"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8225003" y="1318204"/>
        <a:ext cx="339580" cy="205629"/>
      </dsp:txXfrm>
    </dsp:sp>
    <dsp:sp modelId="{535FB2F7-74EB-49AA-9300-B5BCFA71732E}">
      <dsp:nvSpPr>
        <dsp:cNvPr id="0" name=""/>
        <dsp:cNvSpPr/>
      </dsp:nvSpPr>
      <dsp:spPr>
        <a:xfrm>
          <a:off x="8851032"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5</a:t>
          </a:r>
        </a:p>
      </dsp:txBody>
      <dsp:txXfrm>
        <a:off x="8851032" y="1248218"/>
        <a:ext cx="1376526" cy="345600"/>
      </dsp:txXfrm>
    </dsp:sp>
    <dsp:sp modelId="{E420562D-ECC7-4777-921B-62E203C099A3}">
      <dsp:nvSpPr>
        <dsp:cNvPr id="0" name=""/>
        <dsp:cNvSpPr/>
      </dsp:nvSpPr>
      <dsp:spPr>
        <a:xfrm>
          <a:off x="9132972"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Färdigställa lösning</a:t>
          </a:r>
        </a:p>
        <a:p>
          <a:pPr marL="114300" lvl="1" indent="-114300" algn="l" defTabSz="533400">
            <a:lnSpc>
              <a:spcPct val="90000"/>
            </a:lnSpc>
            <a:spcBef>
              <a:spcPct val="0"/>
            </a:spcBef>
            <a:spcAft>
              <a:spcPct val="15000"/>
            </a:spcAft>
            <a:buChar char="•"/>
          </a:pPr>
          <a:r>
            <a:rPr lang="sv-SE" sz="1200" kern="1200"/>
            <a:t>Planera för test eller införande</a:t>
          </a:r>
        </a:p>
      </dsp:txBody>
      <dsp:txXfrm>
        <a:off x="9173289" y="1634135"/>
        <a:ext cx="1295892" cy="14286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6100"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1</a:t>
          </a:r>
        </a:p>
      </dsp:txBody>
      <dsp:txXfrm>
        <a:off x="6100" y="1248218"/>
        <a:ext cx="1376526" cy="345600"/>
      </dsp:txXfrm>
    </dsp:sp>
    <dsp:sp modelId="{F88FF0FE-E5A3-48BA-87B2-D68D8BA375BA}">
      <dsp:nvSpPr>
        <dsp:cNvPr id="0" name=""/>
        <dsp:cNvSpPr/>
      </dsp:nvSpPr>
      <dsp:spPr>
        <a:xfrm>
          <a:off x="288040"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Lära känna varandra</a:t>
          </a:r>
        </a:p>
        <a:p>
          <a:pPr marL="114300" lvl="1" indent="-114300" algn="l" defTabSz="533400">
            <a:lnSpc>
              <a:spcPct val="90000"/>
            </a:lnSpc>
            <a:spcBef>
              <a:spcPct val="0"/>
            </a:spcBef>
            <a:spcAft>
              <a:spcPct val="15000"/>
            </a:spcAft>
            <a:buChar char="•"/>
          </a:pPr>
          <a:r>
            <a:rPr lang="sv-SE" sz="1200" kern="1200"/>
            <a:t>Synliggöra olika perspektiv </a:t>
          </a:r>
        </a:p>
      </dsp:txBody>
      <dsp:txXfrm>
        <a:off x="328357" y="1634135"/>
        <a:ext cx="1295892" cy="1428666"/>
      </dsp:txXfrm>
    </dsp:sp>
    <dsp:sp modelId="{26FE0E84-18D1-4BBF-9BB4-EE7E21144601}">
      <dsp:nvSpPr>
        <dsp:cNvPr id="0" name=""/>
        <dsp:cNvSpPr/>
      </dsp:nvSpPr>
      <dsp:spPr>
        <a:xfrm>
          <a:off x="1591304"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1591304" y="1318204"/>
        <a:ext cx="339580" cy="205629"/>
      </dsp:txXfrm>
    </dsp:sp>
    <dsp:sp modelId="{B04D4756-05E3-4244-900E-448B31EF2D95}">
      <dsp:nvSpPr>
        <dsp:cNvPr id="0" name=""/>
        <dsp:cNvSpPr/>
      </dsp:nvSpPr>
      <dsp:spPr>
        <a:xfrm>
          <a:off x="2217333"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2</a:t>
          </a:r>
        </a:p>
      </dsp:txBody>
      <dsp:txXfrm>
        <a:off x="2217333" y="1248218"/>
        <a:ext cx="1376526" cy="345600"/>
      </dsp:txXfrm>
    </dsp:sp>
    <dsp:sp modelId="{27647763-E803-4CA7-8B97-322CEAA28D07}">
      <dsp:nvSpPr>
        <dsp:cNvPr id="0" name=""/>
        <dsp:cNvSpPr/>
      </dsp:nvSpPr>
      <dsp:spPr>
        <a:xfrm>
          <a:off x="2499273"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Identifiera gemensamma problem</a:t>
          </a:r>
        </a:p>
        <a:p>
          <a:pPr marL="114300" lvl="1" indent="-114300" algn="l" defTabSz="533400">
            <a:lnSpc>
              <a:spcPct val="90000"/>
            </a:lnSpc>
            <a:spcBef>
              <a:spcPct val="0"/>
            </a:spcBef>
            <a:spcAft>
              <a:spcPct val="15000"/>
            </a:spcAft>
            <a:buChar char="•"/>
          </a:pPr>
          <a:r>
            <a:rPr lang="sv-SE" sz="1200" kern="1200"/>
            <a:t>Prioritera problem</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Skapa idéer om lösningar </a:t>
          </a:r>
        </a:p>
      </dsp:txBody>
      <dsp:txXfrm>
        <a:off x="2539590" y="1634135"/>
        <a:ext cx="1295892" cy="1428666"/>
      </dsp:txXfrm>
    </dsp:sp>
    <dsp:sp modelId="{23BB2249-2ECF-46AB-8933-9364CFDBCCCD}">
      <dsp:nvSpPr>
        <dsp:cNvPr id="0" name=""/>
        <dsp:cNvSpPr/>
      </dsp:nvSpPr>
      <dsp:spPr>
        <a:xfrm>
          <a:off x="3802537"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802537" y="1318204"/>
        <a:ext cx="339580" cy="205629"/>
      </dsp:txXfrm>
    </dsp:sp>
    <dsp:sp modelId="{D774815B-5918-4788-B530-E4C736DDD10E}">
      <dsp:nvSpPr>
        <dsp:cNvPr id="0" name=""/>
        <dsp:cNvSpPr/>
      </dsp:nvSpPr>
      <dsp:spPr>
        <a:xfrm>
          <a:off x="4428566"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3</a:t>
          </a:r>
        </a:p>
      </dsp:txBody>
      <dsp:txXfrm>
        <a:off x="4428566" y="1248218"/>
        <a:ext cx="1376526" cy="345600"/>
      </dsp:txXfrm>
    </dsp:sp>
    <dsp:sp modelId="{4AF00A81-30A0-43BA-A3C5-FC8DFB962DBA}">
      <dsp:nvSpPr>
        <dsp:cNvPr id="0" name=""/>
        <dsp:cNvSpPr/>
      </dsp:nvSpPr>
      <dsp:spPr>
        <a:xfrm>
          <a:off x="4710506"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Prioritera lösningar</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Börja konkretisera lösningar</a:t>
          </a:r>
        </a:p>
      </dsp:txBody>
      <dsp:txXfrm>
        <a:off x="4750823" y="1634135"/>
        <a:ext cx="1295892" cy="1428666"/>
      </dsp:txXfrm>
    </dsp:sp>
    <dsp:sp modelId="{7C3F5C11-D2DC-4B3F-BF6C-5C97C7E23A29}">
      <dsp:nvSpPr>
        <dsp:cNvPr id="0" name=""/>
        <dsp:cNvSpPr/>
      </dsp:nvSpPr>
      <dsp:spPr>
        <a:xfrm>
          <a:off x="6013770"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6013770" y="1318204"/>
        <a:ext cx="339580" cy="205629"/>
      </dsp:txXfrm>
    </dsp:sp>
    <dsp:sp modelId="{13F60212-86D0-4ED6-B201-3519F94C81E3}">
      <dsp:nvSpPr>
        <dsp:cNvPr id="0" name=""/>
        <dsp:cNvSpPr/>
      </dsp:nvSpPr>
      <dsp:spPr>
        <a:xfrm>
          <a:off x="6639799"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4</a:t>
          </a:r>
        </a:p>
      </dsp:txBody>
      <dsp:txXfrm>
        <a:off x="6639799" y="1248218"/>
        <a:ext cx="1376526" cy="345600"/>
      </dsp:txXfrm>
    </dsp:sp>
    <dsp:sp modelId="{1961A585-1423-4C08-9E27-594F57106000}">
      <dsp:nvSpPr>
        <dsp:cNvPr id="0" name=""/>
        <dsp:cNvSpPr/>
      </dsp:nvSpPr>
      <dsp:spPr>
        <a:xfrm>
          <a:off x="6921739"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Fortsätta konkretisera lösningar</a:t>
          </a:r>
        </a:p>
      </dsp:txBody>
      <dsp:txXfrm>
        <a:off x="6962056" y="1634135"/>
        <a:ext cx="1295892" cy="1428666"/>
      </dsp:txXfrm>
    </dsp:sp>
    <dsp:sp modelId="{62D16AF5-DB0E-4C95-8953-249B340BEE48}">
      <dsp:nvSpPr>
        <dsp:cNvPr id="0" name=""/>
        <dsp:cNvSpPr/>
      </dsp:nvSpPr>
      <dsp:spPr>
        <a:xfrm>
          <a:off x="8225003"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8225003" y="1318204"/>
        <a:ext cx="339580" cy="205629"/>
      </dsp:txXfrm>
    </dsp:sp>
    <dsp:sp modelId="{535FB2F7-74EB-49AA-9300-B5BCFA71732E}">
      <dsp:nvSpPr>
        <dsp:cNvPr id="0" name=""/>
        <dsp:cNvSpPr/>
      </dsp:nvSpPr>
      <dsp:spPr>
        <a:xfrm>
          <a:off x="8851032"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5</a:t>
          </a:r>
        </a:p>
      </dsp:txBody>
      <dsp:txXfrm>
        <a:off x="8851032" y="1248218"/>
        <a:ext cx="1376526" cy="345600"/>
      </dsp:txXfrm>
    </dsp:sp>
    <dsp:sp modelId="{E420562D-ECC7-4777-921B-62E203C099A3}">
      <dsp:nvSpPr>
        <dsp:cNvPr id="0" name=""/>
        <dsp:cNvSpPr/>
      </dsp:nvSpPr>
      <dsp:spPr>
        <a:xfrm>
          <a:off x="9132972"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Färdigställa lösning</a:t>
          </a:r>
        </a:p>
        <a:p>
          <a:pPr marL="114300" lvl="1" indent="-114300" algn="l" defTabSz="533400">
            <a:lnSpc>
              <a:spcPct val="90000"/>
            </a:lnSpc>
            <a:spcBef>
              <a:spcPct val="0"/>
            </a:spcBef>
            <a:spcAft>
              <a:spcPct val="15000"/>
            </a:spcAft>
            <a:buChar char="•"/>
          </a:pPr>
          <a:r>
            <a:rPr lang="sv-SE" sz="1200" kern="1200"/>
            <a:t>Planera för test eller införande</a:t>
          </a:r>
        </a:p>
      </dsp:txBody>
      <dsp:txXfrm>
        <a:off x="9173289" y="1634135"/>
        <a:ext cx="1295892" cy="14286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311D0-65D7-4D9D-A7C3-0BCBDD152B71}">
      <dsp:nvSpPr>
        <dsp:cNvPr id="0" name=""/>
        <dsp:cNvSpPr/>
      </dsp:nvSpPr>
      <dsp:spPr>
        <a:xfrm>
          <a:off x="952" y="854"/>
          <a:ext cx="8297276" cy="16321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sv-SE" sz="6500" kern="1200"/>
            <a:t>XX</a:t>
          </a:r>
        </a:p>
      </dsp:txBody>
      <dsp:txXfrm>
        <a:off x="48757" y="48659"/>
        <a:ext cx="8201666" cy="1536573"/>
      </dsp:txXfrm>
    </dsp:sp>
    <dsp:sp modelId="{2A91C28F-6DEE-40C0-BEF5-26C218C65F60}">
      <dsp:nvSpPr>
        <dsp:cNvPr id="0" name=""/>
        <dsp:cNvSpPr/>
      </dsp:nvSpPr>
      <dsp:spPr>
        <a:xfrm>
          <a:off x="952" y="1779180"/>
          <a:ext cx="5420037" cy="16321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sv-SE" sz="6500" kern="1200"/>
            <a:t>XX</a:t>
          </a:r>
        </a:p>
      </dsp:txBody>
      <dsp:txXfrm>
        <a:off x="48757" y="1826985"/>
        <a:ext cx="5324427" cy="1536573"/>
      </dsp:txXfrm>
    </dsp:sp>
    <dsp:sp modelId="{00F33BA1-39C2-475D-B624-D0721167C907}">
      <dsp:nvSpPr>
        <dsp:cNvPr id="0" name=""/>
        <dsp:cNvSpPr/>
      </dsp:nvSpPr>
      <dsp:spPr>
        <a:xfrm>
          <a:off x="952" y="3557507"/>
          <a:ext cx="2654279" cy="16321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sv-SE" sz="6500" kern="1200"/>
            <a:t>XX</a:t>
          </a:r>
        </a:p>
      </dsp:txBody>
      <dsp:txXfrm>
        <a:off x="48757" y="3605312"/>
        <a:ext cx="2558669" cy="1536573"/>
      </dsp:txXfrm>
    </dsp:sp>
    <dsp:sp modelId="{F1E34A8A-3543-4941-B9FD-48BAAC5B98AA}">
      <dsp:nvSpPr>
        <dsp:cNvPr id="0" name=""/>
        <dsp:cNvSpPr/>
      </dsp:nvSpPr>
      <dsp:spPr>
        <a:xfrm>
          <a:off x="2766711" y="3557507"/>
          <a:ext cx="2654279" cy="16321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sv-SE" sz="6500" kern="1200"/>
            <a:t>XX</a:t>
          </a:r>
        </a:p>
      </dsp:txBody>
      <dsp:txXfrm>
        <a:off x="2814516" y="3605312"/>
        <a:ext cx="2558669" cy="1536573"/>
      </dsp:txXfrm>
    </dsp:sp>
    <dsp:sp modelId="{57CB33B7-78CC-4AA7-B87D-EFCF1BBE0AE4}">
      <dsp:nvSpPr>
        <dsp:cNvPr id="0" name=""/>
        <dsp:cNvSpPr/>
      </dsp:nvSpPr>
      <dsp:spPr>
        <a:xfrm>
          <a:off x="5643949" y="1779180"/>
          <a:ext cx="2654279" cy="16321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sv-SE" sz="6500" kern="1200"/>
            <a:t>XX</a:t>
          </a:r>
        </a:p>
      </dsp:txBody>
      <dsp:txXfrm>
        <a:off x="5691754" y="1826985"/>
        <a:ext cx="2558669" cy="1536573"/>
      </dsp:txXfrm>
    </dsp:sp>
    <dsp:sp modelId="{1FA0BF7B-7568-4260-B118-605A0A986476}">
      <dsp:nvSpPr>
        <dsp:cNvPr id="0" name=""/>
        <dsp:cNvSpPr/>
      </dsp:nvSpPr>
      <dsp:spPr>
        <a:xfrm>
          <a:off x="5643949" y="3557507"/>
          <a:ext cx="2654279" cy="16321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sv-SE" sz="6500" kern="1200"/>
            <a:t>XX</a:t>
          </a:r>
        </a:p>
      </dsp:txBody>
      <dsp:txXfrm>
        <a:off x="5691754" y="3605312"/>
        <a:ext cx="2558669" cy="15365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6100"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1</a:t>
          </a:r>
        </a:p>
      </dsp:txBody>
      <dsp:txXfrm>
        <a:off x="6100" y="1248218"/>
        <a:ext cx="1376526" cy="345600"/>
      </dsp:txXfrm>
    </dsp:sp>
    <dsp:sp modelId="{F88FF0FE-E5A3-48BA-87B2-D68D8BA375BA}">
      <dsp:nvSpPr>
        <dsp:cNvPr id="0" name=""/>
        <dsp:cNvSpPr/>
      </dsp:nvSpPr>
      <dsp:spPr>
        <a:xfrm>
          <a:off x="288040"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Lära känna varandra</a:t>
          </a:r>
        </a:p>
        <a:p>
          <a:pPr marL="114300" lvl="1" indent="-114300" algn="l" defTabSz="533400">
            <a:lnSpc>
              <a:spcPct val="90000"/>
            </a:lnSpc>
            <a:spcBef>
              <a:spcPct val="0"/>
            </a:spcBef>
            <a:spcAft>
              <a:spcPct val="15000"/>
            </a:spcAft>
            <a:buChar char="•"/>
          </a:pPr>
          <a:r>
            <a:rPr lang="sv-SE" sz="1200" kern="1200"/>
            <a:t>Synliggöra olika perspektiv </a:t>
          </a:r>
        </a:p>
      </dsp:txBody>
      <dsp:txXfrm>
        <a:off x="328357" y="1634135"/>
        <a:ext cx="1295892" cy="1428666"/>
      </dsp:txXfrm>
    </dsp:sp>
    <dsp:sp modelId="{26FE0E84-18D1-4BBF-9BB4-EE7E21144601}">
      <dsp:nvSpPr>
        <dsp:cNvPr id="0" name=""/>
        <dsp:cNvSpPr/>
      </dsp:nvSpPr>
      <dsp:spPr>
        <a:xfrm>
          <a:off x="1591304"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1591304" y="1318204"/>
        <a:ext cx="339580" cy="205629"/>
      </dsp:txXfrm>
    </dsp:sp>
    <dsp:sp modelId="{B04D4756-05E3-4244-900E-448B31EF2D95}">
      <dsp:nvSpPr>
        <dsp:cNvPr id="0" name=""/>
        <dsp:cNvSpPr/>
      </dsp:nvSpPr>
      <dsp:spPr>
        <a:xfrm>
          <a:off x="2217333"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2</a:t>
          </a:r>
        </a:p>
      </dsp:txBody>
      <dsp:txXfrm>
        <a:off x="2217333" y="1248218"/>
        <a:ext cx="1376526" cy="345600"/>
      </dsp:txXfrm>
    </dsp:sp>
    <dsp:sp modelId="{27647763-E803-4CA7-8B97-322CEAA28D07}">
      <dsp:nvSpPr>
        <dsp:cNvPr id="0" name=""/>
        <dsp:cNvSpPr/>
      </dsp:nvSpPr>
      <dsp:spPr>
        <a:xfrm>
          <a:off x="2499273"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Identifiera gemensamma problem</a:t>
          </a:r>
        </a:p>
        <a:p>
          <a:pPr marL="114300" lvl="1" indent="-114300" algn="l" defTabSz="533400">
            <a:lnSpc>
              <a:spcPct val="90000"/>
            </a:lnSpc>
            <a:spcBef>
              <a:spcPct val="0"/>
            </a:spcBef>
            <a:spcAft>
              <a:spcPct val="15000"/>
            </a:spcAft>
            <a:buChar char="•"/>
          </a:pPr>
          <a:r>
            <a:rPr lang="sv-SE" sz="1200" kern="1200"/>
            <a:t>Prioritera problem</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Skapa idéer om lösningar </a:t>
          </a:r>
        </a:p>
      </dsp:txBody>
      <dsp:txXfrm>
        <a:off x="2539590" y="1634135"/>
        <a:ext cx="1295892" cy="1428666"/>
      </dsp:txXfrm>
    </dsp:sp>
    <dsp:sp modelId="{23BB2249-2ECF-46AB-8933-9364CFDBCCCD}">
      <dsp:nvSpPr>
        <dsp:cNvPr id="0" name=""/>
        <dsp:cNvSpPr/>
      </dsp:nvSpPr>
      <dsp:spPr>
        <a:xfrm>
          <a:off x="3802537"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802537" y="1318204"/>
        <a:ext cx="339580" cy="205629"/>
      </dsp:txXfrm>
    </dsp:sp>
    <dsp:sp modelId="{D774815B-5918-4788-B530-E4C736DDD10E}">
      <dsp:nvSpPr>
        <dsp:cNvPr id="0" name=""/>
        <dsp:cNvSpPr/>
      </dsp:nvSpPr>
      <dsp:spPr>
        <a:xfrm>
          <a:off x="4428566"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3</a:t>
          </a:r>
        </a:p>
      </dsp:txBody>
      <dsp:txXfrm>
        <a:off x="4428566" y="1248218"/>
        <a:ext cx="1376526" cy="345600"/>
      </dsp:txXfrm>
    </dsp:sp>
    <dsp:sp modelId="{4AF00A81-30A0-43BA-A3C5-FC8DFB962DBA}">
      <dsp:nvSpPr>
        <dsp:cNvPr id="0" name=""/>
        <dsp:cNvSpPr/>
      </dsp:nvSpPr>
      <dsp:spPr>
        <a:xfrm>
          <a:off x="4710506"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Prioritera lösningar</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Börja konkretisera lösningar</a:t>
          </a:r>
        </a:p>
      </dsp:txBody>
      <dsp:txXfrm>
        <a:off x="4750823" y="1634135"/>
        <a:ext cx="1295892" cy="1428666"/>
      </dsp:txXfrm>
    </dsp:sp>
    <dsp:sp modelId="{7C3F5C11-D2DC-4B3F-BF6C-5C97C7E23A29}">
      <dsp:nvSpPr>
        <dsp:cNvPr id="0" name=""/>
        <dsp:cNvSpPr/>
      </dsp:nvSpPr>
      <dsp:spPr>
        <a:xfrm>
          <a:off x="6013770"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6013770" y="1318204"/>
        <a:ext cx="339580" cy="205629"/>
      </dsp:txXfrm>
    </dsp:sp>
    <dsp:sp modelId="{13F60212-86D0-4ED6-B201-3519F94C81E3}">
      <dsp:nvSpPr>
        <dsp:cNvPr id="0" name=""/>
        <dsp:cNvSpPr/>
      </dsp:nvSpPr>
      <dsp:spPr>
        <a:xfrm>
          <a:off x="6639799"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4</a:t>
          </a:r>
        </a:p>
      </dsp:txBody>
      <dsp:txXfrm>
        <a:off x="6639799" y="1248218"/>
        <a:ext cx="1376526" cy="345600"/>
      </dsp:txXfrm>
    </dsp:sp>
    <dsp:sp modelId="{1961A585-1423-4C08-9E27-594F57106000}">
      <dsp:nvSpPr>
        <dsp:cNvPr id="0" name=""/>
        <dsp:cNvSpPr/>
      </dsp:nvSpPr>
      <dsp:spPr>
        <a:xfrm>
          <a:off x="6921739"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Fortsätta konkretisera lösningar</a:t>
          </a:r>
        </a:p>
      </dsp:txBody>
      <dsp:txXfrm>
        <a:off x="6962056" y="1634135"/>
        <a:ext cx="1295892" cy="1428666"/>
      </dsp:txXfrm>
    </dsp:sp>
    <dsp:sp modelId="{62D16AF5-DB0E-4C95-8953-249B340BEE48}">
      <dsp:nvSpPr>
        <dsp:cNvPr id="0" name=""/>
        <dsp:cNvSpPr/>
      </dsp:nvSpPr>
      <dsp:spPr>
        <a:xfrm>
          <a:off x="8225003"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8225003" y="1318204"/>
        <a:ext cx="339580" cy="205629"/>
      </dsp:txXfrm>
    </dsp:sp>
    <dsp:sp modelId="{535FB2F7-74EB-49AA-9300-B5BCFA71732E}">
      <dsp:nvSpPr>
        <dsp:cNvPr id="0" name=""/>
        <dsp:cNvSpPr/>
      </dsp:nvSpPr>
      <dsp:spPr>
        <a:xfrm>
          <a:off x="8851032"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5</a:t>
          </a:r>
        </a:p>
      </dsp:txBody>
      <dsp:txXfrm>
        <a:off x="8851032" y="1248218"/>
        <a:ext cx="1376526" cy="345600"/>
      </dsp:txXfrm>
    </dsp:sp>
    <dsp:sp modelId="{E420562D-ECC7-4777-921B-62E203C099A3}">
      <dsp:nvSpPr>
        <dsp:cNvPr id="0" name=""/>
        <dsp:cNvSpPr/>
      </dsp:nvSpPr>
      <dsp:spPr>
        <a:xfrm>
          <a:off x="9132972"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Färdigställa lösning</a:t>
          </a:r>
        </a:p>
        <a:p>
          <a:pPr marL="114300" lvl="1" indent="-114300" algn="l" defTabSz="533400">
            <a:lnSpc>
              <a:spcPct val="90000"/>
            </a:lnSpc>
            <a:spcBef>
              <a:spcPct val="0"/>
            </a:spcBef>
            <a:spcAft>
              <a:spcPct val="15000"/>
            </a:spcAft>
            <a:buChar char="•"/>
          </a:pPr>
          <a:r>
            <a:rPr lang="sv-SE" sz="1200" kern="1200"/>
            <a:t>Planera för test eller införande</a:t>
          </a:r>
        </a:p>
      </dsp:txBody>
      <dsp:txXfrm>
        <a:off x="9173289" y="1634135"/>
        <a:ext cx="1295892" cy="14286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6100"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1</a:t>
          </a:r>
        </a:p>
      </dsp:txBody>
      <dsp:txXfrm>
        <a:off x="6100" y="1248218"/>
        <a:ext cx="1376526" cy="345600"/>
      </dsp:txXfrm>
    </dsp:sp>
    <dsp:sp modelId="{F88FF0FE-E5A3-48BA-87B2-D68D8BA375BA}">
      <dsp:nvSpPr>
        <dsp:cNvPr id="0" name=""/>
        <dsp:cNvSpPr/>
      </dsp:nvSpPr>
      <dsp:spPr>
        <a:xfrm>
          <a:off x="288040"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Lära känna varandra</a:t>
          </a:r>
        </a:p>
        <a:p>
          <a:pPr marL="114300" lvl="1" indent="-114300" algn="l" defTabSz="533400">
            <a:lnSpc>
              <a:spcPct val="90000"/>
            </a:lnSpc>
            <a:spcBef>
              <a:spcPct val="0"/>
            </a:spcBef>
            <a:spcAft>
              <a:spcPct val="15000"/>
            </a:spcAft>
            <a:buChar char="•"/>
          </a:pPr>
          <a:r>
            <a:rPr lang="sv-SE" sz="1200" kern="1200"/>
            <a:t>Synliggöra olika perspektiv </a:t>
          </a:r>
        </a:p>
      </dsp:txBody>
      <dsp:txXfrm>
        <a:off x="328357" y="1634135"/>
        <a:ext cx="1295892" cy="1428666"/>
      </dsp:txXfrm>
    </dsp:sp>
    <dsp:sp modelId="{26FE0E84-18D1-4BBF-9BB4-EE7E21144601}">
      <dsp:nvSpPr>
        <dsp:cNvPr id="0" name=""/>
        <dsp:cNvSpPr/>
      </dsp:nvSpPr>
      <dsp:spPr>
        <a:xfrm>
          <a:off x="1591304"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1591304" y="1318204"/>
        <a:ext cx="339580" cy="205629"/>
      </dsp:txXfrm>
    </dsp:sp>
    <dsp:sp modelId="{B04D4756-05E3-4244-900E-448B31EF2D95}">
      <dsp:nvSpPr>
        <dsp:cNvPr id="0" name=""/>
        <dsp:cNvSpPr/>
      </dsp:nvSpPr>
      <dsp:spPr>
        <a:xfrm>
          <a:off x="2217333"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2</a:t>
          </a:r>
        </a:p>
      </dsp:txBody>
      <dsp:txXfrm>
        <a:off x="2217333" y="1248218"/>
        <a:ext cx="1376526" cy="345600"/>
      </dsp:txXfrm>
    </dsp:sp>
    <dsp:sp modelId="{27647763-E803-4CA7-8B97-322CEAA28D07}">
      <dsp:nvSpPr>
        <dsp:cNvPr id="0" name=""/>
        <dsp:cNvSpPr/>
      </dsp:nvSpPr>
      <dsp:spPr>
        <a:xfrm>
          <a:off x="2499273"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Identifiera gemensamma problem</a:t>
          </a:r>
        </a:p>
        <a:p>
          <a:pPr marL="114300" lvl="1" indent="-114300" algn="l" defTabSz="533400">
            <a:lnSpc>
              <a:spcPct val="90000"/>
            </a:lnSpc>
            <a:spcBef>
              <a:spcPct val="0"/>
            </a:spcBef>
            <a:spcAft>
              <a:spcPct val="15000"/>
            </a:spcAft>
            <a:buChar char="•"/>
          </a:pPr>
          <a:r>
            <a:rPr lang="sv-SE" sz="1200" kern="1200"/>
            <a:t>Prioritera problem</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Skapa idéer om lösningar </a:t>
          </a:r>
        </a:p>
      </dsp:txBody>
      <dsp:txXfrm>
        <a:off x="2539590" y="1634135"/>
        <a:ext cx="1295892" cy="1428666"/>
      </dsp:txXfrm>
    </dsp:sp>
    <dsp:sp modelId="{23BB2249-2ECF-46AB-8933-9364CFDBCCCD}">
      <dsp:nvSpPr>
        <dsp:cNvPr id="0" name=""/>
        <dsp:cNvSpPr/>
      </dsp:nvSpPr>
      <dsp:spPr>
        <a:xfrm>
          <a:off x="3802537"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802537" y="1318204"/>
        <a:ext cx="339580" cy="205629"/>
      </dsp:txXfrm>
    </dsp:sp>
    <dsp:sp modelId="{D774815B-5918-4788-B530-E4C736DDD10E}">
      <dsp:nvSpPr>
        <dsp:cNvPr id="0" name=""/>
        <dsp:cNvSpPr/>
      </dsp:nvSpPr>
      <dsp:spPr>
        <a:xfrm>
          <a:off x="4428566"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3</a:t>
          </a:r>
        </a:p>
      </dsp:txBody>
      <dsp:txXfrm>
        <a:off x="4428566" y="1248218"/>
        <a:ext cx="1376526" cy="345600"/>
      </dsp:txXfrm>
    </dsp:sp>
    <dsp:sp modelId="{4AF00A81-30A0-43BA-A3C5-FC8DFB962DBA}">
      <dsp:nvSpPr>
        <dsp:cNvPr id="0" name=""/>
        <dsp:cNvSpPr/>
      </dsp:nvSpPr>
      <dsp:spPr>
        <a:xfrm>
          <a:off x="4710506"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Prioritera lösningar</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Börja konkretisera lösningar</a:t>
          </a:r>
        </a:p>
      </dsp:txBody>
      <dsp:txXfrm>
        <a:off x="4750823" y="1634135"/>
        <a:ext cx="1295892" cy="1428666"/>
      </dsp:txXfrm>
    </dsp:sp>
    <dsp:sp modelId="{7C3F5C11-D2DC-4B3F-BF6C-5C97C7E23A29}">
      <dsp:nvSpPr>
        <dsp:cNvPr id="0" name=""/>
        <dsp:cNvSpPr/>
      </dsp:nvSpPr>
      <dsp:spPr>
        <a:xfrm>
          <a:off x="6013770"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6013770" y="1318204"/>
        <a:ext cx="339580" cy="205629"/>
      </dsp:txXfrm>
    </dsp:sp>
    <dsp:sp modelId="{13F60212-86D0-4ED6-B201-3519F94C81E3}">
      <dsp:nvSpPr>
        <dsp:cNvPr id="0" name=""/>
        <dsp:cNvSpPr/>
      </dsp:nvSpPr>
      <dsp:spPr>
        <a:xfrm>
          <a:off x="6639799"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4</a:t>
          </a:r>
        </a:p>
      </dsp:txBody>
      <dsp:txXfrm>
        <a:off x="6639799" y="1248218"/>
        <a:ext cx="1376526" cy="345600"/>
      </dsp:txXfrm>
    </dsp:sp>
    <dsp:sp modelId="{1961A585-1423-4C08-9E27-594F57106000}">
      <dsp:nvSpPr>
        <dsp:cNvPr id="0" name=""/>
        <dsp:cNvSpPr/>
      </dsp:nvSpPr>
      <dsp:spPr>
        <a:xfrm>
          <a:off x="6921739"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Fortsätta konkretisera lösningar</a:t>
          </a:r>
        </a:p>
      </dsp:txBody>
      <dsp:txXfrm>
        <a:off x="6962056" y="1634135"/>
        <a:ext cx="1295892" cy="1428666"/>
      </dsp:txXfrm>
    </dsp:sp>
    <dsp:sp modelId="{62D16AF5-DB0E-4C95-8953-249B340BEE48}">
      <dsp:nvSpPr>
        <dsp:cNvPr id="0" name=""/>
        <dsp:cNvSpPr/>
      </dsp:nvSpPr>
      <dsp:spPr>
        <a:xfrm>
          <a:off x="8225003"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8225003" y="1318204"/>
        <a:ext cx="339580" cy="205629"/>
      </dsp:txXfrm>
    </dsp:sp>
    <dsp:sp modelId="{535FB2F7-74EB-49AA-9300-B5BCFA71732E}">
      <dsp:nvSpPr>
        <dsp:cNvPr id="0" name=""/>
        <dsp:cNvSpPr/>
      </dsp:nvSpPr>
      <dsp:spPr>
        <a:xfrm>
          <a:off x="8851032"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5</a:t>
          </a:r>
        </a:p>
      </dsp:txBody>
      <dsp:txXfrm>
        <a:off x="8851032" y="1248218"/>
        <a:ext cx="1376526" cy="345600"/>
      </dsp:txXfrm>
    </dsp:sp>
    <dsp:sp modelId="{E420562D-ECC7-4777-921B-62E203C099A3}">
      <dsp:nvSpPr>
        <dsp:cNvPr id="0" name=""/>
        <dsp:cNvSpPr/>
      </dsp:nvSpPr>
      <dsp:spPr>
        <a:xfrm>
          <a:off x="9132972"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Färdigställa lösning</a:t>
          </a:r>
        </a:p>
        <a:p>
          <a:pPr marL="114300" lvl="1" indent="-114300" algn="l" defTabSz="533400">
            <a:lnSpc>
              <a:spcPct val="90000"/>
            </a:lnSpc>
            <a:spcBef>
              <a:spcPct val="0"/>
            </a:spcBef>
            <a:spcAft>
              <a:spcPct val="15000"/>
            </a:spcAft>
            <a:buChar char="•"/>
          </a:pPr>
          <a:r>
            <a:rPr lang="sv-SE" sz="1200" kern="1200"/>
            <a:t>Planera för test eller införande</a:t>
          </a:r>
        </a:p>
      </dsp:txBody>
      <dsp:txXfrm>
        <a:off x="9173289" y="1634135"/>
        <a:ext cx="1295892" cy="14286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6100"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1</a:t>
          </a:r>
        </a:p>
      </dsp:txBody>
      <dsp:txXfrm>
        <a:off x="6100" y="1248218"/>
        <a:ext cx="1376526" cy="345600"/>
      </dsp:txXfrm>
    </dsp:sp>
    <dsp:sp modelId="{F88FF0FE-E5A3-48BA-87B2-D68D8BA375BA}">
      <dsp:nvSpPr>
        <dsp:cNvPr id="0" name=""/>
        <dsp:cNvSpPr/>
      </dsp:nvSpPr>
      <dsp:spPr>
        <a:xfrm>
          <a:off x="288040"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Lära känna varandra</a:t>
          </a:r>
        </a:p>
        <a:p>
          <a:pPr marL="114300" lvl="1" indent="-114300" algn="l" defTabSz="533400">
            <a:lnSpc>
              <a:spcPct val="90000"/>
            </a:lnSpc>
            <a:spcBef>
              <a:spcPct val="0"/>
            </a:spcBef>
            <a:spcAft>
              <a:spcPct val="15000"/>
            </a:spcAft>
            <a:buChar char="•"/>
          </a:pPr>
          <a:r>
            <a:rPr lang="sv-SE" sz="1200" kern="1200"/>
            <a:t>Synliggöra olika perspektiv </a:t>
          </a:r>
        </a:p>
      </dsp:txBody>
      <dsp:txXfrm>
        <a:off x="328357" y="1634135"/>
        <a:ext cx="1295892" cy="1428666"/>
      </dsp:txXfrm>
    </dsp:sp>
    <dsp:sp modelId="{26FE0E84-18D1-4BBF-9BB4-EE7E21144601}">
      <dsp:nvSpPr>
        <dsp:cNvPr id="0" name=""/>
        <dsp:cNvSpPr/>
      </dsp:nvSpPr>
      <dsp:spPr>
        <a:xfrm>
          <a:off x="1591304"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1591304" y="1318204"/>
        <a:ext cx="339580" cy="205629"/>
      </dsp:txXfrm>
    </dsp:sp>
    <dsp:sp modelId="{B04D4756-05E3-4244-900E-448B31EF2D95}">
      <dsp:nvSpPr>
        <dsp:cNvPr id="0" name=""/>
        <dsp:cNvSpPr/>
      </dsp:nvSpPr>
      <dsp:spPr>
        <a:xfrm>
          <a:off x="2217333"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2</a:t>
          </a:r>
        </a:p>
      </dsp:txBody>
      <dsp:txXfrm>
        <a:off x="2217333" y="1248218"/>
        <a:ext cx="1376526" cy="345600"/>
      </dsp:txXfrm>
    </dsp:sp>
    <dsp:sp modelId="{27647763-E803-4CA7-8B97-322CEAA28D07}">
      <dsp:nvSpPr>
        <dsp:cNvPr id="0" name=""/>
        <dsp:cNvSpPr/>
      </dsp:nvSpPr>
      <dsp:spPr>
        <a:xfrm>
          <a:off x="2499273"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Identifiera gemensamma problem</a:t>
          </a:r>
        </a:p>
        <a:p>
          <a:pPr marL="114300" lvl="1" indent="-114300" algn="l" defTabSz="533400">
            <a:lnSpc>
              <a:spcPct val="90000"/>
            </a:lnSpc>
            <a:spcBef>
              <a:spcPct val="0"/>
            </a:spcBef>
            <a:spcAft>
              <a:spcPct val="15000"/>
            </a:spcAft>
            <a:buChar char="•"/>
          </a:pPr>
          <a:r>
            <a:rPr lang="sv-SE" sz="1200" kern="1200"/>
            <a:t>Prioritera problem</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Skapa idéer om lösningar </a:t>
          </a:r>
        </a:p>
      </dsp:txBody>
      <dsp:txXfrm>
        <a:off x="2539590" y="1634135"/>
        <a:ext cx="1295892" cy="1428666"/>
      </dsp:txXfrm>
    </dsp:sp>
    <dsp:sp modelId="{23BB2249-2ECF-46AB-8933-9364CFDBCCCD}">
      <dsp:nvSpPr>
        <dsp:cNvPr id="0" name=""/>
        <dsp:cNvSpPr/>
      </dsp:nvSpPr>
      <dsp:spPr>
        <a:xfrm>
          <a:off x="3802537"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802537" y="1318204"/>
        <a:ext cx="339580" cy="205629"/>
      </dsp:txXfrm>
    </dsp:sp>
    <dsp:sp modelId="{D774815B-5918-4788-B530-E4C736DDD10E}">
      <dsp:nvSpPr>
        <dsp:cNvPr id="0" name=""/>
        <dsp:cNvSpPr/>
      </dsp:nvSpPr>
      <dsp:spPr>
        <a:xfrm>
          <a:off x="4428566"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3</a:t>
          </a:r>
        </a:p>
      </dsp:txBody>
      <dsp:txXfrm>
        <a:off x="4428566" y="1248218"/>
        <a:ext cx="1376526" cy="345600"/>
      </dsp:txXfrm>
    </dsp:sp>
    <dsp:sp modelId="{4AF00A81-30A0-43BA-A3C5-FC8DFB962DBA}">
      <dsp:nvSpPr>
        <dsp:cNvPr id="0" name=""/>
        <dsp:cNvSpPr/>
      </dsp:nvSpPr>
      <dsp:spPr>
        <a:xfrm>
          <a:off x="4710506"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Prioritera lösningar</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Börja konkretisera lösningar</a:t>
          </a:r>
        </a:p>
      </dsp:txBody>
      <dsp:txXfrm>
        <a:off x="4750823" y="1634135"/>
        <a:ext cx="1295892" cy="1428666"/>
      </dsp:txXfrm>
    </dsp:sp>
    <dsp:sp modelId="{7C3F5C11-D2DC-4B3F-BF6C-5C97C7E23A29}">
      <dsp:nvSpPr>
        <dsp:cNvPr id="0" name=""/>
        <dsp:cNvSpPr/>
      </dsp:nvSpPr>
      <dsp:spPr>
        <a:xfrm>
          <a:off x="6013770"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6013770" y="1318204"/>
        <a:ext cx="339580" cy="205629"/>
      </dsp:txXfrm>
    </dsp:sp>
    <dsp:sp modelId="{13F60212-86D0-4ED6-B201-3519F94C81E3}">
      <dsp:nvSpPr>
        <dsp:cNvPr id="0" name=""/>
        <dsp:cNvSpPr/>
      </dsp:nvSpPr>
      <dsp:spPr>
        <a:xfrm>
          <a:off x="6639799"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4</a:t>
          </a:r>
        </a:p>
      </dsp:txBody>
      <dsp:txXfrm>
        <a:off x="6639799" y="1248218"/>
        <a:ext cx="1376526" cy="345600"/>
      </dsp:txXfrm>
    </dsp:sp>
    <dsp:sp modelId="{1961A585-1423-4C08-9E27-594F57106000}">
      <dsp:nvSpPr>
        <dsp:cNvPr id="0" name=""/>
        <dsp:cNvSpPr/>
      </dsp:nvSpPr>
      <dsp:spPr>
        <a:xfrm>
          <a:off x="6921739"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Fortsätta konkretisera lösningar</a:t>
          </a:r>
        </a:p>
      </dsp:txBody>
      <dsp:txXfrm>
        <a:off x="6962056" y="1634135"/>
        <a:ext cx="1295892" cy="1428666"/>
      </dsp:txXfrm>
    </dsp:sp>
    <dsp:sp modelId="{62D16AF5-DB0E-4C95-8953-249B340BEE48}">
      <dsp:nvSpPr>
        <dsp:cNvPr id="0" name=""/>
        <dsp:cNvSpPr/>
      </dsp:nvSpPr>
      <dsp:spPr>
        <a:xfrm>
          <a:off x="8225003"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8225003" y="1318204"/>
        <a:ext cx="339580" cy="205629"/>
      </dsp:txXfrm>
    </dsp:sp>
    <dsp:sp modelId="{535FB2F7-74EB-49AA-9300-B5BCFA71732E}">
      <dsp:nvSpPr>
        <dsp:cNvPr id="0" name=""/>
        <dsp:cNvSpPr/>
      </dsp:nvSpPr>
      <dsp:spPr>
        <a:xfrm>
          <a:off x="8851032"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5</a:t>
          </a:r>
        </a:p>
      </dsp:txBody>
      <dsp:txXfrm>
        <a:off x="8851032" y="1248218"/>
        <a:ext cx="1376526" cy="345600"/>
      </dsp:txXfrm>
    </dsp:sp>
    <dsp:sp modelId="{E420562D-ECC7-4777-921B-62E203C099A3}">
      <dsp:nvSpPr>
        <dsp:cNvPr id="0" name=""/>
        <dsp:cNvSpPr/>
      </dsp:nvSpPr>
      <dsp:spPr>
        <a:xfrm>
          <a:off x="9132972"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Färdigställa lösning</a:t>
          </a:r>
        </a:p>
        <a:p>
          <a:pPr marL="114300" lvl="1" indent="-114300" algn="l" defTabSz="533400">
            <a:lnSpc>
              <a:spcPct val="90000"/>
            </a:lnSpc>
            <a:spcBef>
              <a:spcPct val="0"/>
            </a:spcBef>
            <a:spcAft>
              <a:spcPct val="15000"/>
            </a:spcAft>
            <a:buChar char="•"/>
          </a:pPr>
          <a:r>
            <a:rPr lang="sv-SE" sz="1200" kern="1200"/>
            <a:t>Planera för test eller införande</a:t>
          </a:r>
        </a:p>
      </dsp:txBody>
      <dsp:txXfrm>
        <a:off x="9173289" y="1634135"/>
        <a:ext cx="1295892" cy="14286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6100"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1</a:t>
          </a:r>
        </a:p>
      </dsp:txBody>
      <dsp:txXfrm>
        <a:off x="6100" y="1248218"/>
        <a:ext cx="1376526" cy="345600"/>
      </dsp:txXfrm>
    </dsp:sp>
    <dsp:sp modelId="{F88FF0FE-E5A3-48BA-87B2-D68D8BA375BA}">
      <dsp:nvSpPr>
        <dsp:cNvPr id="0" name=""/>
        <dsp:cNvSpPr/>
      </dsp:nvSpPr>
      <dsp:spPr>
        <a:xfrm>
          <a:off x="288040"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Lära känna varandra</a:t>
          </a:r>
        </a:p>
        <a:p>
          <a:pPr marL="114300" lvl="1" indent="-114300" algn="l" defTabSz="533400">
            <a:lnSpc>
              <a:spcPct val="90000"/>
            </a:lnSpc>
            <a:spcBef>
              <a:spcPct val="0"/>
            </a:spcBef>
            <a:spcAft>
              <a:spcPct val="15000"/>
            </a:spcAft>
            <a:buChar char="•"/>
          </a:pPr>
          <a:r>
            <a:rPr lang="sv-SE" sz="1200" kern="1200"/>
            <a:t>Synliggöra olika perspektiv </a:t>
          </a:r>
        </a:p>
      </dsp:txBody>
      <dsp:txXfrm>
        <a:off x="328357" y="1634135"/>
        <a:ext cx="1295892" cy="1428666"/>
      </dsp:txXfrm>
    </dsp:sp>
    <dsp:sp modelId="{26FE0E84-18D1-4BBF-9BB4-EE7E21144601}">
      <dsp:nvSpPr>
        <dsp:cNvPr id="0" name=""/>
        <dsp:cNvSpPr/>
      </dsp:nvSpPr>
      <dsp:spPr>
        <a:xfrm>
          <a:off x="1591304"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1591304" y="1318204"/>
        <a:ext cx="339580" cy="205629"/>
      </dsp:txXfrm>
    </dsp:sp>
    <dsp:sp modelId="{B04D4756-05E3-4244-900E-448B31EF2D95}">
      <dsp:nvSpPr>
        <dsp:cNvPr id="0" name=""/>
        <dsp:cNvSpPr/>
      </dsp:nvSpPr>
      <dsp:spPr>
        <a:xfrm>
          <a:off x="2217333"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2</a:t>
          </a:r>
        </a:p>
      </dsp:txBody>
      <dsp:txXfrm>
        <a:off x="2217333" y="1248218"/>
        <a:ext cx="1376526" cy="345600"/>
      </dsp:txXfrm>
    </dsp:sp>
    <dsp:sp modelId="{27647763-E803-4CA7-8B97-322CEAA28D07}">
      <dsp:nvSpPr>
        <dsp:cNvPr id="0" name=""/>
        <dsp:cNvSpPr/>
      </dsp:nvSpPr>
      <dsp:spPr>
        <a:xfrm>
          <a:off x="2499273"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Identifiera gemensamma problem</a:t>
          </a:r>
        </a:p>
        <a:p>
          <a:pPr marL="114300" lvl="1" indent="-114300" algn="l" defTabSz="533400">
            <a:lnSpc>
              <a:spcPct val="90000"/>
            </a:lnSpc>
            <a:spcBef>
              <a:spcPct val="0"/>
            </a:spcBef>
            <a:spcAft>
              <a:spcPct val="15000"/>
            </a:spcAft>
            <a:buChar char="•"/>
          </a:pPr>
          <a:r>
            <a:rPr lang="sv-SE" sz="1200" kern="1200"/>
            <a:t>Prioritera problem</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Skapa idéer om lösningar </a:t>
          </a:r>
        </a:p>
      </dsp:txBody>
      <dsp:txXfrm>
        <a:off x="2539590" y="1634135"/>
        <a:ext cx="1295892" cy="1428666"/>
      </dsp:txXfrm>
    </dsp:sp>
    <dsp:sp modelId="{23BB2249-2ECF-46AB-8933-9364CFDBCCCD}">
      <dsp:nvSpPr>
        <dsp:cNvPr id="0" name=""/>
        <dsp:cNvSpPr/>
      </dsp:nvSpPr>
      <dsp:spPr>
        <a:xfrm>
          <a:off x="3802537"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802537" y="1318204"/>
        <a:ext cx="339580" cy="205629"/>
      </dsp:txXfrm>
    </dsp:sp>
    <dsp:sp modelId="{D774815B-5918-4788-B530-E4C736DDD10E}">
      <dsp:nvSpPr>
        <dsp:cNvPr id="0" name=""/>
        <dsp:cNvSpPr/>
      </dsp:nvSpPr>
      <dsp:spPr>
        <a:xfrm>
          <a:off x="4428566"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3</a:t>
          </a:r>
        </a:p>
      </dsp:txBody>
      <dsp:txXfrm>
        <a:off x="4428566" y="1248218"/>
        <a:ext cx="1376526" cy="345600"/>
      </dsp:txXfrm>
    </dsp:sp>
    <dsp:sp modelId="{4AF00A81-30A0-43BA-A3C5-FC8DFB962DBA}">
      <dsp:nvSpPr>
        <dsp:cNvPr id="0" name=""/>
        <dsp:cNvSpPr/>
      </dsp:nvSpPr>
      <dsp:spPr>
        <a:xfrm>
          <a:off x="4710506"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Prioritera lösningar</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Börja konkretisera lösningar</a:t>
          </a:r>
        </a:p>
      </dsp:txBody>
      <dsp:txXfrm>
        <a:off x="4750823" y="1634135"/>
        <a:ext cx="1295892" cy="1428666"/>
      </dsp:txXfrm>
    </dsp:sp>
    <dsp:sp modelId="{7C3F5C11-D2DC-4B3F-BF6C-5C97C7E23A29}">
      <dsp:nvSpPr>
        <dsp:cNvPr id="0" name=""/>
        <dsp:cNvSpPr/>
      </dsp:nvSpPr>
      <dsp:spPr>
        <a:xfrm>
          <a:off x="6013770"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6013770" y="1318204"/>
        <a:ext cx="339580" cy="205629"/>
      </dsp:txXfrm>
    </dsp:sp>
    <dsp:sp modelId="{13F60212-86D0-4ED6-B201-3519F94C81E3}">
      <dsp:nvSpPr>
        <dsp:cNvPr id="0" name=""/>
        <dsp:cNvSpPr/>
      </dsp:nvSpPr>
      <dsp:spPr>
        <a:xfrm>
          <a:off x="6639799"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4</a:t>
          </a:r>
        </a:p>
      </dsp:txBody>
      <dsp:txXfrm>
        <a:off x="6639799" y="1248218"/>
        <a:ext cx="1376526" cy="345600"/>
      </dsp:txXfrm>
    </dsp:sp>
    <dsp:sp modelId="{1961A585-1423-4C08-9E27-594F57106000}">
      <dsp:nvSpPr>
        <dsp:cNvPr id="0" name=""/>
        <dsp:cNvSpPr/>
      </dsp:nvSpPr>
      <dsp:spPr>
        <a:xfrm>
          <a:off x="6921739"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Fortsätta konkretisera lösningar</a:t>
          </a:r>
        </a:p>
      </dsp:txBody>
      <dsp:txXfrm>
        <a:off x="6962056" y="1634135"/>
        <a:ext cx="1295892" cy="1428666"/>
      </dsp:txXfrm>
    </dsp:sp>
    <dsp:sp modelId="{62D16AF5-DB0E-4C95-8953-249B340BEE48}">
      <dsp:nvSpPr>
        <dsp:cNvPr id="0" name=""/>
        <dsp:cNvSpPr/>
      </dsp:nvSpPr>
      <dsp:spPr>
        <a:xfrm>
          <a:off x="8225003"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8225003" y="1318204"/>
        <a:ext cx="339580" cy="205629"/>
      </dsp:txXfrm>
    </dsp:sp>
    <dsp:sp modelId="{535FB2F7-74EB-49AA-9300-B5BCFA71732E}">
      <dsp:nvSpPr>
        <dsp:cNvPr id="0" name=""/>
        <dsp:cNvSpPr/>
      </dsp:nvSpPr>
      <dsp:spPr>
        <a:xfrm>
          <a:off x="8851032"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5</a:t>
          </a:r>
        </a:p>
      </dsp:txBody>
      <dsp:txXfrm>
        <a:off x="8851032" y="1248218"/>
        <a:ext cx="1376526" cy="345600"/>
      </dsp:txXfrm>
    </dsp:sp>
    <dsp:sp modelId="{E420562D-ECC7-4777-921B-62E203C099A3}">
      <dsp:nvSpPr>
        <dsp:cNvPr id="0" name=""/>
        <dsp:cNvSpPr/>
      </dsp:nvSpPr>
      <dsp:spPr>
        <a:xfrm>
          <a:off x="9132972"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Färdigställa lösning</a:t>
          </a:r>
        </a:p>
        <a:p>
          <a:pPr marL="114300" lvl="1" indent="-114300" algn="l" defTabSz="533400">
            <a:lnSpc>
              <a:spcPct val="90000"/>
            </a:lnSpc>
            <a:spcBef>
              <a:spcPct val="0"/>
            </a:spcBef>
            <a:spcAft>
              <a:spcPct val="15000"/>
            </a:spcAft>
            <a:buChar char="•"/>
          </a:pPr>
          <a:r>
            <a:rPr lang="sv-SE" sz="1200" kern="1200"/>
            <a:t>Planera för test eller införande</a:t>
          </a:r>
        </a:p>
      </dsp:txBody>
      <dsp:txXfrm>
        <a:off x="9173289" y="1634135"/>
        <a:ext cx="1295892" cy="14286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6100"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1</a:t>
          </a:r>
        </a:p>
      </dsp:txBody>
      <dsp:txXfrm>
        <a:off x="6100" y="1248218"/>
        <a:ext cx="1376526" cy="345600"/>
      </dsp:txXfrm>
    </dsp:sp>
    <dsp:sp modelId="{F88FF0FE-E5A3-48BA-87B2-D68D8BA375BA}">
      <dsp:nvSpPr>
        <dsp:cNvPr id="0" name=""/>
        <dsp:cNvSpPr/>
      </dsp:nvSpPr>
      <dsp:spPr>
        <a:xfrm>
          <a:off x="288040"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Lära känna varandra</a:t>
          </a:r>
        </a:p>
        <a:p>
          <a:pPr marL="114300" lvl="1" indent="-114300" algn="l" defTabSz="533400">
            <a:lnSpc>
              <a:spcPct val="90000"/>
            </a:lnSpc>
            <a:spcBef>
              <a:spcPct val="0"/>
            </a:spcBef>
            <a:spcAft>
              <a:spcPct val="15000"/>
            </a:spcAft>
            <a:buChar char="•"/>
          </a:pPr>
          <a:r>
            <a:rPr lang="sv-SE" sz="1200" kern="1200"/>
            <a:t>Synliggöra olika perspektiv </a:t>
          </a:r>
        </a:p>
      </dsp:txBody>
      <dsp:txXfrm>
        <a:off x="328357" y="1634135"/>
        <a:ext cx="1295892" cy="1428666"/>
      </dsp:txXfrm>
    </dsp:sp>
    <dsp:sp modelId="{26FE0E84-18D1-4BBF-9BB4-EE7E21144601}">
      <dsp:nvSpPr>
        <dsp:cNvPr id="0" name=""/>
        <dsp:cNvSpPr/>
      </dsp:nvSpPr>
      <dsp:spPr>
        <a:xfrm>
          <a:off x="1591304"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1591304" y="1318204"/>
        <a:ext cx="339580" cy="205629"/>
      </dsp:txXfrm>
    </dsp:sp>
    <dsp:sp modelId="{B04D4756-05E3-4244-900E-448B31EF2D95}">
      <dsp:nvSpPr>
        <dsp:cNvPr id="0" name=""/>
        <dsp:cNvSpPr/>
      </dsp:nvSpPr>
      <dsp:spPr>
        <a:xfrm>
          <a:off x="2217333"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2</a:t>
          </a:r>
        </a:p>
      </dsp:txBody>
      <dsp:txXfrm>
        <a:off x="2217333" y="1248218"/>
        <a:ext cx="1376526" cy="345600"/>
      </dsp:txXfrm>
    </dsp:sp>
    <dsp:sp modelId="{27647763-E803-4CA7-8B97-322CEAA28D07}">
      <dsp:nvSpPr>
        <dsp:cNvPr id="0" name=""/>
        <dsp:cNvSpPr/>
      </dsp:nvSpPr>
      <dsp:spPr>
        <a:xfrm>
          <a:off x="2499273"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Identifiera gemensamma problem</a:t>
          </a:r>
        </a:p>
        <a:p>
          <a:pPr marL="114300" lvl="1" indent="-114300" algn="l" defTabSz="533400">
            <a:lnSpc>
              <a:spcPct val="90000"/>
            </a:lnSpc>
            <a:spcBef>
              <a:spcPct val="0"/>
            </a:spcBef>
            <a:spcAft>
              <a:spcPct val="15000"/>
            </a:spcAft>
            <a:buChar char="•"/>
          </a:pPr>
          <a:r>
            <a:rPr lang="sv-SE" sz="1200" kern="1200"/>
            <a:t>Prioritera problem</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Skapa idéer om lösningar </a:t>
          </a:r>
        </a:p>
      </dsp:txBody>
      <dsp:txXfrm>
        <a:off x="2539590" y="1634135"/>
        <a:ext cx="1295892" cy="1428666"/>
      </dsp:txXfrm>
    </dsp:sp>
    <dsp:sp modelId="{23BB2249-2ECF-46AB-8933-9364CFDBCCCD}">
      <dsp:nvSpPr>
        <dsp:cNvPr id="0" name=""/>
        <dsp:cNvSpPr/>
      </dsp:nvSpPr>
      <dsp:spPr>
        <a:xfrm>
          <a:off x="3802537"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802537" y="1318204"/>
        <a:ext cx="339580" cy="205629"/>
      </dsp:txXfrm>
    </dsp:sp>
    <dsp:sp modelId="{D774815B-5918-4788-B530-E4C736DDD10E}">
      <dsp:nvSpPr>
        <dsp:cNvPr id="0" name=""/>
        <dsp:cNvSpPr/>
      </dsp:nvSpPr>
      <dsp:spPr>
        <a:xfrm>
          <a:off x="4428566"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3</a:t>
          </a:r>
        </a:p>
      </dsp:txBody>
      <dsp:txXfrm>
        <a:off x="4428566" y="1248218"/>
        <a:ext cx="1376526" cy="345600"/>
      </dsp:txXfrm>
    </dsp:sp>
    <dsp:sp modelId="{4AF00A81-30A0-43BA-A3C5-FC8DFB962DBA}">
      <dsp:nvSpPr>
        <dsp:cNvPr id="0" name=""/>
        <dsp:cNvSpPr/>
      </dsp:nvSpPr>
      <dsp:spPr>
        <a:xfrm>
          <a:off x="4710506"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Prioritera lösningar</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Börja konkretisera lösningar</a:t>
          </a:r>
        </a:p>
      </dsp:txBody>
      <dsp:txXfrm>
        <a:off x="4750823" y="1634135"/>
        <a:ext cx="1295892" cy="1428666"/>
      </dsp:txXfrm>
    </dsp:sp>
    <dsp:sp modelId="{7C3F5C11-D2DC-4B3F-BF6C-5C97C7E23A29}">
      <dsp:nvSpPr>
        <dsp:cNvPr id="0" name=""/>
        <dsp:cNvSpPr/>
      </dsp:nvSpPr>
      <dsp:spPr>
        <a:xfrm>
          <a:off x="6013770"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6013770" y="1318204"/>
        <a:ext cx="339580" cy="205629"/>
      </dsp:txXfrm>
    </dsp:sp>
    <dsp:sp modelId="{13F60212-86D0-4ED6-B201-3519F94C81E3}">
      <dsp:nvSpPr>
        <dsp:cNvPr id="0" name=""/>
        <dsp:cNvSpPr/>
      </dsp:nvSpPr>
      <dsp:spPr>
        <a:xfrm>
          <a:off x="6639799"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4</a:t>
          </a:r>
        </a:p>
      </dsp:txBody>
      <dsp:txXfrm>
        <a:off x="6639799" y="1248218"/>
        <a:ext cx="1376526" cy="345600"/>
      </dsp:txXfrm>
    </dsp:sp>
    <dsp:sp modelId="{1961A585-1423-4C08-9E27-594F57106000}">
      <dsp:nvSpPr>
        <dsp:cNvPr id="0" name=""/>
        <dsp:cNvSpPr/>
      </dsp:nvSpPr>
      <dsp:spPr>
        <a:xfrm>
          <a:off x="6921739"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Fortsätta konkretisera lösningar</a:t>
          </a:r>
        </a:p>
      </dsp:txBody>
      <dsp:txXfrm>
        <a:off x="6962056" y="1634135"/>
        <a:ext cx="1295892" cy="1428666"/>
      </dsp:txXfrm>
    </dsp:sp>
    <dsp:sp modelId="{62D16AF5-DB0E-4C95-8953-249B340BEE48}">
      <dsp:nvSpPr>
        <dsp:cNvPr id="0" name=""/>
        <dsp:cNvSpPr/>
      </dsp:nvSpPr>
      <dsp:spPr>
        <a:xfrm>
          <a:off x="8225003"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8225003" y="1318204"/>
        <a:ext cx="339580" cy="205629"/>
      </dsp:txXfrm>
    </dsp:sp>
    <dsp:sp modelId="{535FB2F7-74EB-49AA-9300-B5BCFA71732E}">
      <dsp:nvSpPr>
        <dsp:cNvPr id="0" name=""/>
        <dsp:cNvSpPr/>
      </dsp:nvSpPr>
      <dsp:spPr>
        <a:xfrm>
          <a:off x="8851032"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5</a:t>
          </a:r>
        </a:p>
      </dsp:txBody>
      <dsp:txXfrm>
        <a:off x="8851032" y="1248218"/>
        <a:ext cx="1376526" cy="345600"/>
      </dsp:txXfrm>
    </dsp:sp>
    <dsp:sp modelId="{E420562D-ECC7-4777-921B-62E203C099A3}">
      <dsp:nvSpPr>
        <dsp:cNvPr id="0" name=""/>
        <dsp:cNvSpPr/>
      </dsp:nvSpPr>
      <dsp:spPr>
        <a:xfrm>
          <a:off x="9132972"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Färdigställa lösning</a:t>
          </a:r>
        </a:p>
        <a:p>
          <a:pPr marL="114300" lvl="1" indent="-114300" algn="l" defTabSz="533400">
            <a:lnSpc>
              <a:spcPct val="90000"/>
            </a:lnSpc>
            <a:spcBef>
              <a:spcPct val="0"/>
            </a:spcBef>
            <a:spcAft>
              <a:spcPct val="15000"/>
            </a:spcAft>
            <a:buChar char="•"/>
          </a:pPr>
          <a:r>
            <a:rPr lang="sv-SE" sz="1200" kern="1200"/>
            <a:t>Planera för test eller införande</a:t>
          </a:r>
        </a:p>
      </dsp:txBody>
      <dsp:txXfrm>
        <a:off x="9173289" y="1634135"/>
        <a:ext cx="1295892" cy="14286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6100"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1</a:t>
          </a:r>
        </a:p>
      </dsp:txBody>
      <dsp:txXfrm>
        <a:off x="6100" y="1248218"/>
        <a:ext cx="1376526" cy="345600"/>
      </dsp:txXfrm>
    </dsp:sp>
    <dsp:sp modelId="{F88FF0FE-E5A3-48BA-87B2-D68D8BA375BA}">
      <dsp:nvSpPr>
        <dsp:cNvPr id="0" name=""/>
        <dsp:cNvSpPr/>
      </dsp:nvSpPr>
      <dsp:spPr>
        <a:xfrm>
          <a:off x="288040"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Lära känna varandra</a:t>
          </a:r>
        </a:p>
        <a:p>
          <a:pPr marL="114300" lvl="1" indent="-114300" algn="l" defTabSz="533400">
            <a:lnSpc>
              <a:spcPct val="90000"/>
            </a:lnSpc>
            <a:spcBef>
              <a:spcPct val="0"/>
            </a:spcBef>
            <a:spcAft>
              <a:spcPct val="15000"/>
            </a:spcAft>
            <a:buChar char="•"/>
          </a:pPr>
          <a:r>
            <a:rPr lang="sv-SE" sz="1200" kern="1200"/>
            <a:t>Synliggöra olika perspektiv </a:t>
          </a:r>
        </a:p>
      </dsp:txBody>
      <dsp:txXfrm>
        <a:off x="328357" y="1634135"/>
        <a:ext cx="1295892" cy="1428666"/>
      </dsp:txXfrm>
    </dsp:sp>
    <dsp:sp modelId="{26FE0E84-18D1-4BBF-9BB4-EE7E21144601}">
      <dsp:nvSpPr>
        <dsp:cNvPr id="0" name=""/>
        <dsp:cNvSpPr/>
      </dsp:nvSpPr>
      <dsp:spPr>
        <a:xfrm>
          <a:off x="1591304"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1591304" y="1318204"/>
        <a:ext cx="339580" cy="205629"/>
      </dsp:txXfrm>
    </dsp:sp>
    <dsp:sp modelId="{B04D4756-05E3-4244-900E-448B31EF2D95}">
      <dsp:nvSpPr>
        <dsp:cNvPr id="0" name=""/>
        <dsp:cNvSpPr/>
      </dsp:nvSpPr>
      <dsp:spPr>
        <a:xfrm>
          <a:off x="2217333"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2</a:t>
          </a:r>
        </a:p>
      </dsp:txBody>
      <dsp:txXfrm>
        <a:off x="2217333" y="1248218"/>
        <a:ext cx="1376526" cy="345600"/>
      </dsp:txXfrm>
    </dsp:sp>
    <dsp:sp modelId="{27647763-E803-4CA7-8B97-322CEAA28D07}">
      <dsp:nvSpPr>
        <dsp:cNvPr id="0" name=""/>
        <dsp:cNvSpPr/>
      </dsp:nvSpPr>
      <dsp:spPr>
        <a:xfrm>
          <a:off x="2499273"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Identifiera gemensamma problem</a:t>
          </a:r>
        </a:p>
        <a:p>
          <a:pPr marL="114300" lvl="1" indent="-114300" algn="l" defTabSz="533400">
            <a:lnSpc>
              <a:spcPct val="90000"/>
            </a:lnSpc>
            <a:spcBef>
              <a:spcPct val="0"/>
            </a:spcBef>
            <a:spcAft>
              <a:spcPct val="15000"/>
            </a:spcAft>
            <a:buChar char="•"/>
          </a:pPr>
          <a:r>
            <a:rPr lang="sv-SE" sz="1200" kern="1200"/>
            <a:t>Prioritera problem</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Skapa idéer om lösningar </a:t>
          </a:r>
        </a:p>
      </dsp:txBody>
      <dsp:txXfrm>
        <a:off x="2539590" y="1634135"/>
        <a:ext cx="1295892" cy="1428666"/>
      </dsp:txXfrm>
    </dsp:sp>
    <dsp:sp modelId="{23BB2249-2ECF-46AB-8933-9364CFDBCCCD}">
      <dsp:nvSpPr>
        <dsp:cNvPr id="0" name=""/>
        <dsp:cNvSpPr/>
      </dsp:nvSpPr>
      <dsp:spPr>
        <a:xfrm>
          <a:off x="3802537"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802537" y="1318204"/>
        <a:ext cx="339580" cy="205629"/>
      </dsp:txXfrm>
    </dsp:sp>
    <dsp:sp modelId="{D774815B-5918-4788-B530-E4C736DDD10E}">
      <dsp:nvSpPr>
        <dsp:cNvPr id="0" name=""/>
        <dsp:cNvSpPr/>
      </dsp:nvSpPr>
      <dsp:spPr>
        <a:xfrm>
          <a:off x="4428566"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3</a:t>
          </a:r>
        </a:p>
      </dsp:txBody>
      <dsp:txXfrm>
        <a:off x="4428566" y="1248218"/>
        <a:ext cx="1376526" cy="345600"/>
      </dsp:txXfrm>
    </dsp:sp>
    <dsp:sp modelId="{4AF00A81-30A0-43BA-A3C5-FC8DFB962DBA}">
      <dsp:nvSpPr>
        <dsp:cNvPr id="0" name=""/>
        <dsp:cNvSpPr/>
      </dsp:nvSpPr>
      <dsp:spPr>
        <a:xfrm>
          <a:off x="4710506"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Prioritera lösningar</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Börja konkretisera lösningar</a:t>
          </a:r>
        </a:p>
      </dsp:txBody>
      <dsp:txXfrm>
        <a:off x="4750823" y="1634135"/>
        <a:ext cx="1295892" cy="1428666"/>
      </dsp:txXfrm>
    </dsp:sp>
    <dsp:sp modelId="{7C3F5C11-D2DC-4B3F-BF6C-5C97C7E23A29}">
      <dsp:nvSpPr>
        <dsp:cNvPr id="0" name=""/>
        <dsp:cNvSpPr/>
      </dsp:nvSpPr>
      <dsp:spPr>
        <a:xfrm>
          <a:off x="6013770"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6013770" y="1318204"/>
        <a:ext cx="339580" cy="205629"/>
      </dsp:txXfrm>
    </dsp:sp>
    <dsp:sp modelId="{13F60212-86D0-4ED6-B201-3519F94C81E3}">
      <dsp:nvSpPr>
        <dsp:cNvPr id="0" name=""/>
        <dsp:cNvSpPr/>
      </dsp:nvSpPr>
      <dsp:spPr>
        <a:xfrm>
          <a:off x="6639799"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4</a:t>
          </a:r>
        </a:p>
      </dsp:txBody>
      <dsp:txXfrm>
        <a:off x="6639799" y="1248218"/>
        <a:ext cx="1376526" cy="345600"/>
      </dsp:txXfrm>
    </dsp:sp>
    <dsp:sp modelId="{1961A585-1423-4C08-9E27-594F57106000}">
      <dsp:nvSpPr>
        <dsp:cNvPr id="0" name=""/>
        <dsp:cNvSpPr/>
      </dsp:nvSpPr>
      <dsp:spPr>
        <a:xfrm>
          <a:off x="6921739"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Fortsätta konkretisera lösningar</a:t>
          </a:r>
        </a:p>
      </dsp:txBody>
      <dsp:txXfrm>
        <a:off x="6962056" y="1634135"/>
        <a:ext cx="1295892" cy="1428666"/>
      </dsp:txXfrm>
    </dsp:sp>
    <dsp:sp modelId="{62D16AF5-DB0E-4C95-8953-249B340BEE48}">
      <dsp:nvSpPr>
        <dsp:cNvPr id="0" name=""/>
        <dsp:cNvSpPr/>
      </dsp:nvSpPr>
      <dsp:spPr>
        <a:xfrm>
          <a:off x="8225003" y="1249661"/>
          <a:ext cx="442394" cy="3427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8225003" y="1318204"/>
        <a:ext cx="339580" cy="205629"/>
      </dsp:txXfrm>
    </dsp:sp>
    <dsp:sp modelId="{535FB2F7-74EB-49AA-9300-B5BCFA71732E}">
      <dsp:nvSpPr>
        <dsp:cNvPr id="0" name=""/>
        <dsp:cNvSpPr/>
      </dsp:nvSpPr>
      <dsp:spPr>
        <a:xfrm>
          <a:off x="8851032" y="1248218"/>
          <a:ext cx="1376526" cy="518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sv-SE" sz="1200" kern="1200"/>
            <a:t>Workshop 5</a:t>
          </a:r>
        </a:p>
      </dsp:txBody>
      <dsp:txXfrm>
        <a:off x="8851032" y="1248218"/>
        <a:ext cx="1376526" cy="345600"/>
      </dsp:txXfrm>
    </dsp:sp>
    <dsp:sp modelId="{E420562D-ECC7-4777-921B-62E203C099A3}">
      <dsp:nvSpPr>
        <dsp:cNvPr id="0" name=""/>
        <dsp:cNvSpPr/>
      </dsp:nvSpPr>
      <dsp:spPr>
        <a:xfrm>
          <a:off x="9132972" y="1593818"/>
          <a:ext cx="1376526" cy="1509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sv-SE" sz="1200" kern="1200"/>
            <a:t>Färdigställa lösning</a:t>
          </a:r>
        </a:p>
        <a:p>
          <a:pPr marL="114300" lvl="1" indent="-114300" algn="l" defTabSz="533400">
            <a:lnSpc>
              <a:spcPct val="90000"/>
            </a:lnSpc>
            <a:spcBef>
              <a:spcPct val="0"/>
            </a:spcBef>
            <a:spcAft>
              <a:spcPct val="15000"/>
            </a:spcAft>
            <a:buChar char="•"/>
          </a:pPr>
          <a:r>
            <a:rPr lang="sv-SE" sz="1200" kern="1200"/>
            <a:t>Planera för test eller införande</a:t>
          </a:r>
        </a:p>
      </dsp:txBody>
      <dsp:txXfrm>
        <a:off x="9173289" y="1634135"/>
        <a:ext cx="1295892" cy="1428666"/>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3A0FB2-B734-46D9-909E-90F0854DD38F}" type="datetimeFigureOut">
              <a:rPr lang="sv-SE" smtClean="0"/>
              <a:t>2026-10-19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58683F-66BE-4FE1-AFE1-AFF6AB72CBB2}" type="slidenum">
              <a:rPr lang="sv-SE" smtClean="0"/>
              <a:t>‹#›</a:t>
            </a:fld>
            <a:endParaRPr lang="sv-SE"/>
          </a:p>
        </p:txBody>
      </p:sp>
    </p:spTree>
    <p:extLst>
      <p:ext uri="{BB962C8B-B14F-4D97-AF65-F5344CB8AC3E}">
        <p14:creationId xmlns:p14="http://schemas.microsoft.com/office/powerpoint/2010/main" val="2255577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1</a:t>
            </a:fld>
            <a:endParaRPr lang="sv-SE"/>
          </a:p>
        </p:txBody>
      </p:sp>
    </p:spTree>
    <p:extLst>
      <p:ext uri="{BB962C8B-B14F-4D97-AF65-F5344CB8AC3E}">
        <p14:creationId xmlns:p14="http://schemas.microsoft.com/office/powerpoint/2010/main" val="50471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969A0-D064-7C4E-F21B-36E72B9480C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6524CB7-7013-235A-C483-99100EC26AD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1BE34B5-E487-A0CA-15D0-95AEBE1BC39E}"/>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E92EF4CC-7806-21E1-8245-E408F1F05BE1}"/>
              </a:ext>
            </a:extLst>
          </p:cNvPr>
          <p:cNvSpPr>
            <a:spLocks noGrp="1"/>
          </p:cNvSpPr>
          <p:nvPr>
            <p:ph type="sldNum" sz="quarter" idx="5"/>
          </p:nvPr>
        </p:nvSpPr>
        <p:spPr/>
        <p:txBody>
          <a:bodyPr/>
          <a:lstStyle/>
          <a:p>
            <a:fld id="{5C58683F-66BE-4FE1-AFE1-AFF6AB72CBB2}" type="slidenum">
              <a:rPr lang="sv-SE" smtClean="0"/>
              <a:t>2</a:t>
            </a:fld>
            <a:endParaRPr lang="sv-SE"/>
          </a:p>
        </p:txBody>
      </p:sp>
    </p:spTree>
    <p:extLst>
      <p:ext uri="{BB962C8B-B14F-4D97-AF65-F5344CB8AC3E}">
        <p14:creationId xmlns:p14="http://schemas.microsoft.com/office/powerpoint/2010/main" val="3576767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0F27F-D0DF-2157-3924-ECE20DE6740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5467B71-C866-8C57-C18A-0CD6359D123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4C02000-8961-8741-0A61-3B76FE552634}"/>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B49401B8-D5E5-C83E-7ACF-DB1354744045}"/>
              </a:ext>
            </a:extLst>
          </p:cNvPr>
          <p:cNvSpPr>
            <a:spLocks noGrp="1"/>
          </p:cNvSpPr>
          <p:nvPr>
            <p:ph type="sldNum" sz="quarter" idx="5"/>
          </p:nvPr>
        </p:nvSpPr>
        <p:spPr/>
        <p:txBody>
          <a:bodyPr/>
          <a:lstStyle/>
          <a:p>
            <a:fld id="{F2092603-B9AF-47D3-9CF2-1D0F781590A4}" type="slidenum">
              <a:rPr lang="sv-SE" smtClean="0"/>
              <a:t>4</a:t>
            </a:fld>
            <a:endParaRPr lang="sv-SE"/>
          </a:p>
        </p:txBody>
      </p:sp>
    </p:spTree>
    <p:extLst>
      <p:ext uri="{BB962C8B-B14F-4D97-AF65-F5344CB8AC3E}">
        <p14:creationId xmlns:p14="http://schemas.microsoft.com/office/powerpoint/2010/main" val="634890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092603-B9AF-47D3-9CF2-1D0F781590A4}" type="slidenum">
              <a:rPr lang="sv-SE" smtClean="0"/>
              <a:t>5</a:t>
            </a:fld>
            <a:endParaRPr lang="sv-SE"/>
          </a:p>
        </p:txBody>
      </p:sp>
    </p:spTree>
    <p:extLst>
      <p:ext uri="{BB962C8B-B14F-4D97-AF65-F5344CB8AC3E}">
        <p14:creationId xmlns:p14="http://schemas.microsoft.com/office/powerpoint/2010/main" val="2949801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gemensam förståelse för projektets bakgrund, syfte och mål. Genom att tydliggöra varför arbetet genomförs skapas en gemensam utgångspunkt för det fortsatta samskapandet.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Presentera kort projektets bakgrund och syfte. Beskriv vilket behov eller vilken utmaning som projektet ska bidra till att hantera och vad man vill uppnå genom samskapandeprocessen. Betona att deltagarnas erfarenheter, perspektiv och kunskap är en viktig förutsättning för att utveckla relevanta och användbara lösningar.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Håll presentationen kort och fokuserad. Anpassa informationen så att alla deltagare kan förstå sammanhanget, oavsett bakgrund eller roll. Använd ett enkelt och inkluderande språk och undvik facktermer och begrepp som kan vara okända för delar av gruppen. Lyft fram värdet av att olika perspektiv möts och att allas bidrag är viktiga för processens resultat.</a:t>
            </a:r>
          </a:p>
          <a:p>
            <a:pPr lvl="0" fontAlgn="t"/>
            <a:endParaRPr lang="sv-SE" sz="1200" b="0" i="0" kern="120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6</a:t>
            </a:fld>
            <a:endParaRPr lang="sv-SE"/>
          </a:p>
        </p:txBody>
      </p:sp>
    </p:spTree>
    <p:extLst>
      <p:ext uri="{BB962C8B-B14F-4D97-AF65-F5344CB8AC3E}">
        <p14:creationId xmlns:p14="http://schemas.microsoft.com/office/powerpoint/2010/main" val="2406040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förståelse för samskapandeprocessen, dess upplägg och målet med dagens workshop.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processen och markera var ni befinner er idag. Beskriv kort de olika stegen i samskapandeprocessen, vad som ska ske under dagens workshop och hur resultaten kommer att tas vidare i det fortsatta 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Håll genomgången kort och fokusera på helheten i processen. Syftet är att ge deltagarna en gemensam bild av hur workshoparna hänger ihop och hur dagens arbete bidrar till det övergripande målet. Anpassa nivån på informationen utifrån gruppens förkunskaper och om det finns nya deltagare på plats.</a:t>
            </a:r>
          </a:p>
          <a:p>
            <a:pPr fontAlgn="t"/>
            <a:endParaRPr lang="sv-SE" sz="1200" b="0" i="0" kern="120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7</a:t>
            </a:fld>
            <a:endParaRPr lang="sv-SE"/>
          </a:p>
        </p:txBody>
      </p:sp>
    </p:spTree>
    <p:extLst>
      <p:ext uri="{BB962C8B-B14F-4D97-AF65-F5344CB8AC3E}">
        <p14:creationId xmlns:p14="http://schemas.microsoft.com/office/powerpoint/2010/main" val="2808126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trygg och inkluderande grund för samskapandet genom gemensamma spelregler. Tydliga ramar hjälper alla att komma till tals, hantera olika perspektiv och bidra på lika villkor.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Gå igenom gruppens gemensamma spelregler och förhållningssätt. Förklara varför de är viktiga för samskapandeprocessen och hur de bidrar till ett respektfullt och konstruktivt samarbete.</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Betona att spelreglerna är ett stöd för både deltagare och processledare under hela workshopserien. När förväntningarna är tydliga från början blir det lättare att hantera utmaningar som uppstår längs vägen och att hålla fokus på det gemensamma arbetet. Uppmuntra gärna deltagarna att ställa frågor eller komplettera reglerna om gruppen ser behov av det.</a:t>
            </a:r>
          </a:p>
          <a:p>
            <a:endParaRPr lang="sv-SE"/>
          </a:p>
        </p:txBody>
      </p:sp>
      <p:sp>
        <p:nvSpPr>
          <p:cNvPr id="4" name="Platshållare för bildnummer 3"/>
          <p:cNvSpPr>
            <a:spLocks noGrp="1"/>
          </p:cNvSpPr>
          <p:nvPr>
            <p:ph type="sldNum" sz="quarter" idx="5"/>
          </p:nvPr>
        </p:nvSpPr>
        <p:spPr/>
        <p:txBody>
          <a:bodyPr/>
          <a:lstStyle/>
          <a:p>
            <a:fld id="{8A2F96D1-0D4C-48AF-A91C-C9C948DCDE50}" type="slidenum">
              <a:rPr lang="sv-SE" smtClean="0"/>
              <a:t>8</a:t>
            </a:fld>
            <a:endParaRPr lang="sv-SE"/>
          </a:p>
        </p:txBody>
      </p:sp>
    </p:spTree>
    <p:extLst>
      <p:ext uri="{BB962C8B-B14F-4D97-AF65-F5344CB8AC3E}">
        <p14:creationId xmlns:p14="http://schemas.microsoft.com/office/powerpoint/2010/main" val="2030600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60388" y="877888"/>
            <a:ext cx="7797801" cy="4386262"/>
          </a:xfrm>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första kontakt mellan deltagarna och börja bygga relationer och tillit i gruppen. Samskapande bygger på att deltagarna lär känna varandras erfarenheter, perspektiv och sammanhang. Genom att upptäcka gemensamma nämnare skapas en tryggare grund för det fortsatta arbetet tillsammans.</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Introducera övningen och berätta kort varför relationsskapande är viktigt i samskapandeprocesser. Dela därefter in deltagarna i par, gärna med någon de inte känner sedan tidigare. Be paren samtala i fem minuter och försöka hitta fem likheter som inte syns direkt. Efter samtalet får varje par presentera sig för gruppen genom att berätta sina namn, vilken verksamhet de representerar och en av de likheter de upptäckte.</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Detta är ofta deltagarnas första gemensamma aktivitet och kan sätta tonen för resten av workshopserien. Uppmuntra ett nyfiket och prestigelöst förhållningssätt. Passa också på att berätta att deltagarna under kommande workshoppar kommer att arbeta i olika konstellationer och smågrupper för att lära känna fler perspektiv och stärka samarbetet i gruppen.</a:t>
            </a:r>
          </a:p>
          <a:p>
            <a:pPr fontAlgn="base">
              <a:spcBef>
                <a:spcPct val="30000"/>
              </a:spcBef>
              <a:spcAft>
                <a:spcPct val="0"/>
              </a:spcAft>
              <a:defRPr/>
            </a:pPr>
            <a:endParaRPr lang="sv-SE" b="0" i="1">
              <a:solidFill>
                <a:srgbClr val="555555"/>
              </a:solidFill>
            </a:endParaRPr>
          </a:p>
          <a:p>
            <a:pPr fontAlgn="base">
              <a:spcBef>
                <a:spcPct val="30000"/>
              </a:spcBef>
              <a:spcAft>
                <a:spcPct val="0"/>
              </a:spcAft>
              <a:defRPr/>
            </a:pPr>
            <a:endParaRPr lang="sv-SE" b="0">
              <a:solidFill>
                <a:srgbClr val="555555"/>
              </a:solidFill>
            </a:endParaRPr>
          </a:p>
          <a:p>
            <a:pPr fontAlgn="base">
              <a:spcBef>
                <a:spcPct val="30000"/>
              </a:spcBef>
              <a:spcAft>
                <a:spcPct val="0"/>
              </a:spcAft>
              <a:defRPr/>
            </a:pPr>
            <a:r>
              <a:rPr lang="sv-SE" b="0" i="1">
                <a:solidFill>
                  <a:srgbClr val="555555"/>
                </a:solidFill>
              </a:rPr>
              <a:t>INSTRUKTION</a:t>
            </a:r>
            <a:r>
              <a:rPr lang="sv-SE" b="0">
                <a:solidFill>
                  <a:srgbClr val="555555"/>
                </a:solidFill>
              </a:rPr>
              <a:t>:</a:t>
            </a:r>
          </a:p>
          <a:p>
            <a:pPr fontAlgn="base">
              <a:spcBef>
                <a:spcPct val="30000"/>
              </a:spcBef>
              <a:spcAft>
                <a:spcPct val="0"/>
              </a:spcAft>
              <a:defRPr/>
            </a:pPr>
            <a:r>
              <a:rPr lang="sv-SE" b="0">
                <a:solidFill>
                  <a:srgbClr val="555555"/>
                </a:solidFill>
              </a:rPr>
              <a:t>När man ska </a:t>
            </a:r>
            <a:r>
              <a:rPr lang="sv-SE" b="0" err="1">
                <a:solidFill>
                  <a:srgbClr val="555555"/>
                </a:solidFill>
              </a:rPr>
              <a:t>samskapa</a:t>
            </a:r>
            <a:r>
              <a:rPr lang="sv-SE" b="0">
                <a:solidFill>
                  <a:srgbClr val="555555"/>
                </a:solidFill>
              </a:rPr>
              <a:t> tillsammans brukar det underlätta arbetet om man har lärt känna varandra lite grann. Vi kommer därför under våra workshops att dela in er i olika smågrupper så att ni får prata med många olika personer. För att komma igång med att lära känna varandra ska vi därför göra en liten övning som vi kallar för ”isberget”. </a:t>
            </a:r>
          </a:p>
          <a:p>
            <a:pPr fontAlgn="base">
              <a:spcBef>
                <a:spcPct val="30000"/>
              </a:spcBef>
              <a:spcAft>
                <a:spcPct val="0"/>
              </a:spcAft>
              <a:defRPr/>
            </a:pPr>
            <a:endParaRPr lang="sv-SE" b="0">
              <a:solidFill>
                <a:srgbClr val="555555"/>
              </a:solidFill>
            </a:endParaRPr>
          </a:p>
          <a:p>
            <a:pPr fontAlgn="base">
              <a:spcBef>
                <a:spcPct val="30000"/>
              </a:spcBef>
              <a:spcAft>
                <a:spcPct val="0"/>
              </a:spcAft>
              <a:defRPr/>
            </a:pPr>
            <a:r>
              <a:rPr lang="sv-SE" b="0">
                <a:solidFill>
                  <a:srgbClr val="555555"/>
                </a:solidFill>
              </a:rPr>
              <a:t>Med isberg är det så att bara en liten del syns ovanför ytan, 90% av isberget finns under ytan. </a:t>
            </a:r>
            <a:r>
              <a:rPr lang="sv-SE" b="0" i="0">
                <a:solidFill>
                  <a:srgbClr val="555555"/>
                </a:solidFill>
              </a:rPr>
              <a:t>Det är så med människor också, och vi drar ofta slutsatser om hur andra människor är utifrån det vi först ser och hör, och vi är ofta ganska snabba med att placera individer i olika fack utifrån våra egna föreställningar och erfarenheter. Syftet med övningen är att få tillfälle att få syn på varandras likheter och olikheter som ett sätt att börja lära känna varandra.</a:t>
            </a:r>
          </a:p>
          <a:p>
            <a:pPr fontAlgn="base">
              <a:spcBef>
                <a:spcPct val="30000"/>
              </a:spcBef>
              <a:spcAft>
                <a:spcPct val="0"/>
              </a:spcAft>
              <a:defRPr/>
            </a:pPr>
            <a:endParaRPr lang="sv-SE" b="0">
              <a:solidFill>
                <a:srgbClr val="555555"/>
              </a:solidFill>
            </a:endParaRPr>
          </a:p>
          <a:p>
            <a:pPr fontAlgn="base">
              <a:spcBef>
                <a:spcPct val="30000"/>
              </a:spcBef>
              <a:spcAft>
                <a:spcPct val="0"/>
              </a:spcAft>
              <a:defRPr/>
            </a:pPr>
            <a:r>
              <a:rPr lang="sv-SE" b="0">
                <a:solidFill>
                  <a:srgbClr val="555555"/>
                </a:solidFill>
              </a:rPr>
              <a:t>Vi vill därför att ni pratar med någon som annan deltagare i rummet som ni inte känner så bra sedan tidigare. Prata med varandra under fem minuter och se om ni kan hitta fem likheter er emellan som inte syns direkt. Varje par får sedan berätta om en likhet som ni hittade hos varandra.</a:t>
            </a:r>
          </a:p>
          <a:p>
            <a:pPr fontAlgn="base">
              <a:spcBef>
                <a:spcPct val="30000"/>
              </a:spcBef>
              <a:spcAft>
                <a:spcPct val="0"/>
              </a:spcAft>
              <a:defRPr/>
            </a:pPr>
            <a:endParaRPr lang="sv-SE"/>
          </a:p>
          <a:p>
            <a:endParaRPr lang="sv-SE"/>
          </a:p>
        </p:txBody>
      </p:sp>
      <p:sp>
        <p:nvSpPr>
          <p:cNvPr id="4" name="Platshållare för bildnummer 3"/>
          <p:cNvSpPr>
            <a:spLocks noGrp="1"/>
          </p:cNvSpPr>
          <p:nvPr>
            <p:ph type="sldNum" sz="quarter" idx="5"/>
          </p:nvPr>
        </p:nvSpPr>
        <p:spPr/>
        <p:txBody>
          <a:bodyPr/>
          <a:lstStyle/>
          <a:p>
            <a:fld id="{29C04225-1E88-4383-8615-A967C8C44148}" type="slidenum">
              <a:rPr lang="sv-SE" altLang="sv-SE" smtClean="0"/>
              <a:pPr/>
              <a:t>9</a:t>
            </a:fld>
            <a:endParaRPr lang="sv-SE" altLang="sv-SE"/>
          </a:p>
        </p:txBody>
      </p:sp>
    </p:spTree>
    <p:extLst>
      <p:ext uri="{BB962C8B-B14F-4D97-AF65-F5344CB8AC3E}">
        <p14:creationId xmlns:p14="http://schemas.microsoft.com/office/powerpoint/2010/main" val="1280333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Introbild till arbetspass 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fld id="{F2092603-B9AF-47D3-9CF2-1D0F781590A4}" type="slidenum">
              <a:rPr lang="sv-SE" smtClean="0"/>
              <a:t>10</a:t>
            </a:fld>
            <a:endParaRPr lang="sv-SE"/>
          </a:p>
        </p:txBody>
      </p:sp>
    </p:spTree>
    <p:extLst>
      <p:ext uri="{BB962C8B-B14F-4D97-AF65-F5344CB8AC3E}">
        <p14:creationId xmlns:p14="http://schemas.microsoft.com/office/powerpoint/2010/main" val="3132726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förståelse för vilka verksamheter, funktioner och perspektiv som finns representerade i gruppen. Genom att synliggöra deltagarnas olika uppdrag och erfarenheter blir det tydligare hur varje aktör kan bidra till samskapandeprocessen.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Låt deltagarna kort presentera sig själva, sin verksamhet och sitt uppdrag i relation till målgruppen. Uppmuntra dem att även lyfta något som kan vara värdefullt för övriga deltagare att känna till om deras verksamhet, perspektiv eller roll i sammanhanget.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Anpassa genomförandet utifrån gruppens storlek och tillgänglig tid. Presentationerna kan göras muntligt i helgrupp eller dokumenteras skriftligt på exempelvis blädderblock. Vid begränsad tid kan processledaren i stället ge en översikt över de deltagande verksamheterna och låta deltagarna komplettera vid behov. Om deltagarna förväntas presentera sig själva är det bra att informera om detta i förväg, så att de kan förbereda en kort beskrivning av sin roll och verksamhet.</a:t>
            </a:r>
          </a:p>
          <a:p>
            <a:endParaRPr lang="en-US">
              <a:ea typeface="Calibri"/>
              <a:cs typeface="Calibri"/>
            </a:endParaRPr>
          </a:p>
        </p:txBody>
      </p:sp>
      <p:sp>
        <p:nvSpPr>
          <p:cNvPr id="4" name="Platshållare för bildnummer 3"/>
          <p:cNvSpPr>
            <a:spLocks noGrp="1"/>
          </p:cNvSpPr>
          <p:nvPr>
            <p:ph type="sldNum" sz="quarter" idx="5"/>
          </p:nvPr>
        </p:nvSpPr>
        <p:spPr/>
        <p:txBody>
          <a:bodyPr/>
          <a:lstStyle/>
          <a:p>
            <a:fld id="{7E37A966-80EB-4C68-BE6E-0094F6C62E8A}" type="slidenum">
              <a:rPr lang="sv-SE" smtClean="0"/>
              <a:t>11</a:t>
            </a:fld>
            <a:endParaRPr lang="sv-SE"/>
          </a:p>
        </p:txBody>
      </p:sp>
    </p:spTree>
    <p:extLst>
      <p:ext uri="{BB962C8B-B14F-4D97-AF65-F5344CB8AC3E}">
        <p14:creationId xmlns:p14="http://schemas.microsoft.com/office/powerpoint/2010/main" val="2622231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förståelse för deltagarnas olika roller och ansvar i samskapandeprocessen. </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Låt deltagarna kort presentera vilken roll de deltar i samskapandet utifrån, exempelvis som medarbetare, chef, sakkunnig, representant för en organisation eller företrädare för målgruppen. Beskriv att deltagarna både bidrar med sina egna erfarenheter och fungerar som en länk till sin verksamhet eller organisation mellan workshoparna.</a:t>
            </a:r>
          </a:p>
          <a:p>
            <a:pPr fontAlgn="t"/>
            <a:r>
              <a:rPr lang="sv-SE" sz="1200" b="0" i="0" kern="1200">
                <a:solidFill>
                  <a:schemeClr val="tx1"/>
                </a:solidFill>
                <a:effectLst/>
                <a:latin typeface="+mn-lt"/>
                <a:ea typeface="+mn-ea"/>
                <a:cs typeface="+mn-cs"/>
              </a:rPr>
              <a:t>Presentera även processledarens och styrgruppens roller. Förklara hur ansvar, mandat och arbetssätt är fördelade för att skapa tydlighet kring samskapandeprocessen.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Betona att alla deltagare bidrar med lika värdefulla perspektiv, även om de har olika roller och erfarenheter. Var uppmärksam på att tidigare samarbetsmönster, organisatoriska gränser eller formella och informella hierarkier kan påverka gruppdynamiken. Processledarens uppgift är att skapa förutsättningar för ett jämlikt deltagande där alla röster får utrymme.</a:t>
            </a:r>
          </a:p>
        </p:txBody>
      </p:sp>
      <p:sp>
        <p:nvSpPr>
          <p:cNvPr id="4" name="Platshållare för bildnummer 3"/>
          <p:cNvSpPr>
            <a:spLocks noGrp="1"/>
          </p:cNvSpPr>
          <p:nvPr>
            <p:ph type="sldNum" sz="quarter" idx="5"/>
          </p:nvPr>
        </p:nvSpPr>
        <p:spPr/>
        <p:txBody>
          <a:bodyPr/>
          <a:lstStyle/>
          <a:p>
            <a:fld id="{5C58683F-66BE-4FE1-AFE1-AFF6AB72CBB2}" type="slidenum">
              <a:rPr lang="sv-SE" smtClean="0"/>
              <a:t>12</a:t>
            </a:fld>
            <a:endParaRPr lang="sv-SE"/>
          </a:p>
        </p:txBody>
      </p:sp>
    </p:spTree>
    <p:extLst>
      <p:ext uri="{BB962C8B-B14F-4D97-AF65-F5344CB8AC3E}">
        <p14:creationId xmlns:p14="http://schemas.microsoft.com/office/powerpoint/2010/main" val="3523333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stärka relationerna i gruppen och skapa en trygg grund för det fortsatta samskapandet. Genom informella samtal får deltagarna möjlighet att lära känna varandra, utbyta perspektiv och få en ökad förståelse för varandras erfarenheter, verksamheter och vardag.</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Berätta att </a:t>
            </a:r>
            <a:r>
              <a:rPr lang="sv-SE" sz="1200" b="0" i="0" kern="1200" err="1">
                <a:solidFill>
                  <a:schemeClr val="tx1"/>
                </a:solidFill>
                <a:effectLst/>
                <a:latin typeface="+mn-lt"/>
                <a:ea typeface="+mn-ea"/>
                <a:cs typeface="+mn-cs"/>
              </a:rPr>
              <a:t>NyFIKAn</a:t>
            </a:r>
            <a:r>
              <a:rPr lang="sv-SE" sz="1200" b="0" i="0" kern="1200">
                <a:solidFill>
                  <a:schemeClr val="tx1"/>
                </a:solidFill>
                <a:effectLst/>
                <a:latin typeface="+mn-lt"/>
                <a:ea typeface="+mn-ea"/>
                <a:cs typeface="+mn-cs"/>
              </a:rPr>
              <a:t> handlar om att fika nyfiket tillsammans. Syftet är att fortsätta bygga relationer och skapa förutsättningar för ett öppet och tillitsfullt samarbete under workshopserien.</a:t>
            </a:r>
          </a:p>
          <a:p>
            <a:pPr fontAlgn="t"/>
            <a:r>
              <a:rPr lang="sv-SE" sz="1200" b="0" i="0" kern="1200">
                <a:solidFill>
                  <a:schemeClr val="tx1"/>
                </a:solidFill>
                <a:effectLst/>
                <a:latin typeface="+mn-lt"/>
                <a:ea typeface="+mn-ea"/>
                <a:cs typeface="+mn-cs"/>
              </a:rPr>
              <a:t>Dela in deltagarna i mindre fikagrupper om 3-4 personer och ge dem ett antal nyfikna frågor att samtala utifrån. Uppmuntra deltagarna att vara nyfikna på varandras erfarenheter, roller och perspektiv. Betona att samtalen bidrar till en gemensam förståelse som är viktig för det fortsatta samskapandet.</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Syftet med aktiviteten är att skapa interaktion och bygga relationer, inte att alla frågor måste besvaras. Någon återrapportering i helgrupp behövs inte. Håll gärna uppsikt över grupperna för att säkerställa att samtalen kommer igång och att alla deltagare hittar sin plats i gruppen. Var särskilt uppmärksam på deltagare som ännu inte känner varandra eller som kan behöva stöd för att komma in i samtalet.</a:t>
            </a:r>
          </a:p>
          <a:p>
            <a:pPr algn="l" rtl="0" fontAlgn="base"/>
            <a:endParaRPr lang="sv-SE" sz="1800" b="0" i="0">
              <a:solidFill>
                <a:srgbClr val="000000"/>
              </a:solidFill>
              <a:effectLst/>
              <a:latin typeface="Aptos" panose="020B0004020202020204" pitchFamily="34" charset="0"/>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13</a:t>
            </a:fld>
            <a:endParaRPr lang="sv-SE"/>
          </a:p>
        </p:txBody>
      </p:sp>
    </p:spTree>
    <p:extLst>
      <p:ext uri="{BB962C8B-B14F-4D97-AF65-F5344CB8AC3E}">
        <p14:creationId xmlns:p14="http://schemas.microsoft.com/office/powerpoint/2010/main" val="2682291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Introbild till arbetspass 2 </a:t>
            </a:r>
          </a:p>
        </p:txBody>
      </p:sp>
      <p:sp>
        <p:nvSpPr>
          <p:cNvPr id="4" name="Platshållare för bildnummer 3"/>
          <p:cNvSpPr>
            <a:spLocks noGrp="1"/>
          </p:cNvSpPr>
          <p:nvPr>
            <p:ph type="sldNum" sz="quarter" idx="5"/>
          </p:nvPr>
        </p:nvSpPr>
        <p:spPr/>
        <p:txBody>
          <a:bodyPr/>
          <a:lstStyle/>
          <a:p>
            <a:fld id="{F2092603-B9AF-47D3-9CF2-1D0F781590A4}" type="slidenum">
              <a:rPr lang="sv-SE" smtClean="0"/>
              <a:t>14</a:t>
            </a:fld>
            <a:endParaRPr lang="sv-SE"/>
          </a:p>
        </p:txBody>
      </p:sp>
    </p:spTree>
    <p:extLst>
      <p:ext uri="{BB962C8B-B14F-4D97-AF65-F5344CB8AC3E}">
        <p14:creationId xmlns:p14="http://schemas.microsoft.com/office/powerpoint/2010/main" val="3037027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synliggöra de olika perspektiv och erfarenheter som finns i gruppen kring den utmaning som ska utforskas. Övningen hjälper deltagarna att utveckla förståelse för varandras perspektiv och identifiera gemensamma styrkor och utmaningar. Betona att samskapande handlar om att lyssna, lära av varandra och skapa en gemensam bild av nuläget, snarare än att diskutera vem som har rätt eller fel.</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Inled med att beskriva syftet med övningen. Dela därefter in deltagarna i mindre grupper med en blandning av olika verksamheter och perspektiv. Be grupperna diskutera:</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Vad fungerar bra idag?</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Vad fungerar mindre bra idag?</a:t>
            </a:r>
          </a:p>
          <a:p>
            <a:pPr fontAlgn="t"/>
            <a:r>
              <a:rPr lang="sv-SE" sz="1200" b="0" i="0" kern="1200">
                <a:solidFill>
                  <a:schemeClr val="tx1"/>
                </a:solidFill>
                <a:effectLst/>
                <a:latin typeface="+mn-lt"/>
                <a:ea typeface="+mn-ea"/>
                <a:cs typeface="+mn-cs"/>
              </a:rPr>
              <a:t>Uppmuntra deltagarna att utgå från sina olika erfarenheter samtidigt som de letar efter gemensamma mönster och utmaningar. Be varje grupp dokumentera 3-5 punkter per fråga. Grupperna diskuterar i cirka 15 minuter och redovisar därefter sina viktigaste insikter i helgrupp.</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Var uppmärksam på hur gruppdynamiken påverkar samtalen. Tidigare samarbetssvårigheter, etablerade roller eller hierarkier kan påverka deltagarnas möjlighet att bidra på lika villkor. Överväg därför gruppindelningen noggrant och var särskilt närvarande i grupper där du bedömer att det kan finnas behov av stöd i dialogen.</a:t>
            </a:r>
          </a:p>
          <a:p>
            <a:pPr fontAlgn="t"/>
            <a:r>
              <a:rPr lang="sv-SE" sz="1200" b="0" i="0" kern="1200">
                <a:solidFill>
                  <a:schemeClr val="tx1"/>
                </a:solidFill>
                <a:effectLst/>
                <a:latin typeface="+mn-lt"/>
                <a:ea typeface="+mn-ea"/>
                <a:cs typeface="+mn-cs"/>
              </a:rPr>
              <a:t>Om grupperna dokumenterar själva är det viktigt att processledaren rör sig mellan grupperna för att svara på frågor, säkerställa att uppgiften är tydlig och hjälpa deltagarna att hålla fokus på båda frågeställningarna. Målet är att fånga olika perspektiv och gemensamma erfarenheter, inte att lösa problemen eller nå samsyn redan i detta skede.</a:t>
            </a:r>
          </a:p>
          <a:p>
            <a:endParaRPr lang="sv-SE"/>
          </a:p>
        </p:txBody>
      </p:sp>
      <p:sp>
        <p:nvSpPr>
          <p:cNvPr id="4" name="Platshållare för bildnummer 3"/>
          <p:cNvSpPr>
            <a:spLocks noGrp="1"/>
          </p:cNvSpPr>
          <p:nvPr>
            <p:ph type="sldNum" sz="quarter" idx="5"/>
          </p:nvPr>
        </p:nvSpPr>
        <p:spPr/>
        <p:txBody>
          <a:bodyPr/>
          <a:lstStyle/>
          <a:p>
            <a:fld id="{F2092603-B9AF-47D3-9CF2-1D0F781590A4}" type="slidenum">
              <a:rPr lang="sv-SE" smtClean="0"/>
              <a:t>15</a:t>
            </a:fld>
            <a:endParaRPr lang="sv-SE"/>
          </a:p>
        </p:txBody>
      </p:sp>
    </p:spTree>
    <p:extLst>
      <p:ext uri="{BB962C8B-B14F-4D97-AF65-F5344CB8AC3E}">
        <p14:creationId xmlns:p14="http://schemas.microsoft.com/office/powerpoint/2010/main" val="3626773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förbereda deltagarna inför nästa workshop och tydliggöra deras viktiga roll i att förankra samskapandearbetet i de verksamheter och organisationer de representerar.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Informera om vad som kommer att hända inför och under nästa workshop. Berätta när deltagarna kan förvänta sig att få den sammanställda dokumentationen från dagens workshop och hur den kommer att distribueras.</a:t>
            </a:r>
          </a:p>
          <a:p>
            <a:pPr fontAlgn="t"/>
            <a:r>
              <a:rPr lang="sv-SE" sz="1200" b="0" i="0" kern="1200">
                <a:solidFill>
                  <a:schemeClr val="tx1"/>
                </a:solidFill>
                <a:effectLst/>
                <a:latin typeface="+mn-lt"/>
                <a:ea typeface="+mn-ea"/>
                <a:cs typeface="+mn-cs"/>
              </a:rPr>
              <a:t>Förklara att deltagarna har en viktig funktion som länk mellan samskapandegruppen och sina ordinarie verksamheter. Be dem därför att diskutera den sammanställda dokumentationen med relevanta kollegor, chefer eller andra berörda personer och reflektera över följande frågor:</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Vilken eller vilka av de identifierade utmaningarna är viktigast att arbeta vidare med?</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Varför är just dessa utmaningar särskilt angelägna?</a:t>
            </a:r>
          </a:p>
          <a:p>
            <a:pPr fontAlgn="t"/>
            <a:r>
              <a:rPr lang="sv-SE" sz="1200" b="0" i="0" kern="1200">
                <a:solidFill>
                  <a:schemeClr val="tx1"/>
                </a:solidFill>
                <a:effectLst/>
                <a:latin typeface="+mn-lt"/>
                <a:ea typeface="+mn-ea"/>
                <a:cs typeface="+mn-cs"/>
              </a:rPr>
              <a:t>Informera om att dessa inspel kommer att tas med in i nästa workshop och utgöra ett underlag för det fortsatta 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Skicka gärna dokumentationen så snart som möjligt efter workshopen medan innehållet fortfarande är aktuellt i deltagarnas minne. Det underlättar för deltagarna att återkoppla till sina verksamheter och bidrar till en god förankring av arbetet.</a:t>
            </a:r>
          </a:p>
          <a:p>
            <a:pPr fontAlgn="t"/>
            <a:r>
              <a:rPr lang="sv-SE" sz="1200" b="0" i="0" kern="1200">
                <a:solidFill>
                  <a:schemeClr val="tx1"/>
                </a:solidFill>
                <a:effectLst/>
                <a:latin typeface="+mn-lt"/>
                <a:ea typeface="+mn-ea"/>
                <a:cs typeface="+mn-cs"/>
              </a:rPr>
              <a:t>Var flexibel kring hur dokumentationen delas och utgå inte från att alla deltagare föredrar samma kommunikationssätt. Om dokumentationen även skickas till chefer eller andra nyckelpersoner kan det vara bra att informera om detta för att skapa transparens och underlätta det fortsatta förankringsarbetet.</a:t>
            </a:r>
          </a:p>
          <a:p>
            <a:endParaRPr lang="sv-SE" b="0" i="0">
              <a:solidFill>
                <a:srgbClr val="000000"/>
              </a:solidFill>
              <a:effectLst/>
              <a:latin typeface="Segoe UI" panose="020B0502040204020203" pitchFamily="34" charset="0"/>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16</a:t>
            </a:fld>
            <a:endParaRPr lang="sv-SE"/>
          </a:p>
        </p:txBody>
      </p:sp>
    </p:spTree>
    <p:extLst>
      <p:ext uri="{BB962C8B-B14F-4D97-AF65-F5344CB8AC3E}">
        <p14:creationId xmlns:p14="http://schemas.microsoft.com/office/powerpoint/2010/main" val="1950826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sammanfatta workshopens viktigaste insikter, tydliggöra var gruppen befinner sig i samskapandeprocessen och skapa en gemensam bild av nästa steg. Avslutningen hjälper deltagarna att se hur dagens arbete bidrar till det fortsatta arbetet och ger dem möjlighet att förbereda sig inför nästa workshop.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Avsluta workshoppen med en kort sammanfattning av de viktigaste insikterna, teman och frågor som har kommit fram under dagen. Knyt an till den övergripande samskapandeprocessen och beskriv hur resultaten kommer att tas vidare. Presentera därefter nästa steg i processen, syftet med kommande workshop och eventuell förberedelse som deltagarna behöver göra.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Avsätt tid för avslutningen och undvik att låta den konkurrera med övriga moment i programmet. En tydlig framåtblick bidrar till kontinuitet och hjälper deltagarna att förstå hur de olika workshopparna hänger ihop. Betona gärna värdet av deltagarnas bidrag och påminn om att samskapande är en process där varje workshop bygger vidare på tidigare arbete.</a:t>
            </a:r>
          </a:p>
          <a:p>
            <a:endParaRPr lang="sv-SE"/>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17</a:t>
            </a:fld>
            <a:endParaRPr lang="sv-SE"/>
          </a:p>
        </p:txBody>
      </p:sp>
    </p:spTree>
    <p:extLst>
      <p:ext uri="{BB962C8B-B14F-4D97-AF65-F5344CB8AC3E}">
        <p14:creationId xmlns:p14="http://schemas.microsoft.com/office/powerpoint/2010/main" val="118211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19</a:t>
            </a:fld>
            <a:endParaRPr lang="sv-SE"/>
          </a:p>
        </p:txBody>
      </p:sp>
    </p:spTree>
    <p:extLst>
      <p:ext uri="{BB962C8B-B14F-4D97-AF65-F5344CB8AC3E}">
        <p14:creationId xmlns:p14="http://schemas.microsoft.com/office/powerpoint/2010/main" val="3362808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21</a:t>
            </a:fld>
            <a:endParaRPr lang="sv-SE"/>
          </a:p>
        </p:txBody>
      </p:sp>
    </p:spTree>
    <p:extLst>
      <p:ext uri="{BB962C8B-B14F-4D97-AF65-F5344CB8AC3E}">
        <p14:creationId xmlns:p14="http://schemas.microsoft.com/office/powerpoint/2010/main" val="1495460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överblick över processen och tydliggöra målet med dagens workshop.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processen och markera var ni befinner er idag. Beskriv kort syftet med dagens workshop och hur den hänger ihop med tidigare och kommande steg.</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22</a:t>
            </a:fld>
            <a:endParaRPr lang="sv-SE"/>
          </a:p>
        </p:txBody>
      </p:sp>
    </p:spTree>
    <p:extLst>
      <p:ext uri="{BB962C8B-B14F-4D97-AF65-F5344CB8AC3E}">
        <p14:creationId xmlns:p14="http://schemas.microsoft.com/office/powerpoint/2010/main" val="3329563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A58A3-8B98-FBA7-D926-5F74AF2891B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66C7206-6D77-A16D-96E2-FF55E9D6D22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53E1A09-78DC-47A6-0D92-0D5BB175ECBA}"/>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36483CFA-0541-0BED-1781-BC5C6739D048}"/>
              </a:ext>
            </a:extLst>
          </p:cNvPr>
          <p:cNvSpPr>
            <a:spLocks noGrp="1"/>
          </p:cNvSpPr>
          <p:nvPr>
            <p:ph type="sldNum" sz="quarter" idx="5"/>
          </p:nvPr>
        </p:nvSpPr>
        <p:spPr/>
        <p:txBody>
          <a:bodyPr/>
          <a:lstStyle/>
          <a:p>
            <a:fld id="{5C58683F-66BE-4FE1-AFE1-AFF6AB72CBB2}" type="slidenum">
              <a:rPr lang="sv-SE" smtClean="0"/>
              <a:t>23</a:t>
            </a:fld>
            <a:endParaRPr lang="sv-SE"/>
          </a:p>
        </p:txBody>
      </p:sp>
    </p:spTree>
    <p:extLst>
      <p:ext uri="{BB962C8B-B14F-4D97-AF65-F5344CB8AC3E}">
        <p14:creationId xmlns:p14="http://schemas.microsoft.com/office/powerpoint/2010/main" val="4065192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60388" y="877888"/>
            <a:ext cx="7797801" cy="4386262"/>
          </a:xfrm>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trygg och inkluderande start på workshopen där alla får komma till tals på lika villkor. Incheckningen hjälper gruppen att samla fokus, lära känna varandra och skapa förutsättningar för ett aktivt deltagande under resten av dagen.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Genomför en kort runda där alla deltagare får berätta vilket djur som bäst representerar hur de känner sig just nu och varför. Låt gärna en av processledarna börja och ge ett eget exempel. Det ger deltagarna en stund att fundera och visar att det inte finns några rätt eller fel svar.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Incheckningen är tänkt att vara enkel, lekfull och prestigelös. När alla får säga något redan i början av workshopen blir det ofta lättare att fortsätta bidra i diskussioner och övningar senare under dagen. Uppmuntra humor och kreativitet, och våga gärna bjuda på dig själv som processledare. Fokus ligger inte på rätt svar utan på att skapa energi, delaktighet och en trygg atmosfär i gruppen.</a:t>
            </a:r>
          </a:p>
          <a:p>
            <a:endParaRPr lang="sv-SE"/>
          </a:p>
        </p:txBody>
      </p:sp>
      <p:sp>
        <p:nvSpPr>
          <p:cNvPr id="4" name="Platshållare för bildnummer 3"/>
          <p:cNvSpPr>
            <a:spLocks noGrp="1"/>
          </p:cNvSpPr>
          <p:nvPr>
            <p:ph type="sldNum" sz="quarter" idx="5"/>
          </p:nvPr>
        </p:nvSpPr>
        <p:spPr/>
        <p:txBody>
          <a:bodyPr/>
          <a:lstStyle/>
          <a:p>
            <a:fld id="{29C04225-1E88-4383-8615-A967C8C44148}" type="slidenum">
              <a:rPr lang="sv-SE" altLang="sv-SE" smtClean="0"/>
              <a:pPr/>
              <a:t>24</a:t>
            </a:fld>
            <a:endParaRPr lang="sv-SE" altLang="sv-SE"/>
          </a:p>
        </p:txBody>
      </p:sp>
    </p:spTree>
    <p:extLst>
      <p:ext uri="{BB962C8B-B14F-4D97-AF65-F5344CB8AC3E}">
        <p14:creationId xmlns:p14="http://schemas.microsoft.com/office/powerpoint/2010/main" val="1280333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gemensam förståelse för projektets bakgrund, syfte och mål. Genom att påminna om varför arbetet genomförs skapas en gemensam utgångspunkt för det fortsatta samskapandet.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Ge en kort introduktion till projektets bakgrund och beskriv varför projektet har initierats. Förklara vilket behov eller vilken utmaning som projektet ska bidra till att hantera, samt vad man vill uppnå genom samskapandeprocessen. Anpassa nivån på informationen utifrån gruppens förkunskaper och om det finns nya deltagare på plats.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Om gruppen har fått nya deltagare sedan föregående workshop kan det vara värdefullt att göra en något mer utförlig återblick. Samtidigt är det viktigt att hålla presentationen kort och fokuserad. Målet är att alla deltagare ska förstå sammanhanget, varför projektet genomförs och vilken betydelse deras medverkan har för det fortsatta arbetet. Undvik detaljer, facktermer och intern projekthistorik som inte är nödvändig för att förstå syftet med samskapandet.</a:t>
            </a:r>
          </a:p>
          <a:p>
            <a:endParaRPr lang="sv-SE">
              <a:cs typeface="Calibri"/>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25</a:t>
            </a:fld>
            <a:endParaRPr lang="sv-SE"/>
          </a:p>
        </p:txBody>
      </p:sp>
    </p:spTree>
    <p:extLst>
      <p:ext uri="{BB962C8B-B14F-4D97-AF65-F5344CB8AC3E}">
        <p14:creationId xmlns:p14="http://schemas.microsoft.com/office/powerpoint/2010/main" val="3757521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1E8C3-F3B4-3D5D-577F-92EBEE2673E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36512AF-4A80-C483-770F-7493C5DE2D8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E6E9D15-AE02-6419-0A31-B4235F4A7DB4}"/>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bild av det som framkom under föregående workshop genom att återkoppla till gruppens samlade erfarenheter. Genom att lyfta fram det som fungerar väl idag stärks förståelsen för befintliga styrkor och värden som kan tas tillvara i det fortsatta utvecklingsarbetet.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Presentera den sammanställda dokumentationen från föregående workshop med fokus på sådant som deltagarna upplever fungerar bra idag. Använd gärna en summerad eller tematiskt grupperad sammanställning som gör det lättare att se gemensamma mönster och återkommande perspektiv.</a:t>
            </a:r>
          </a:p>
          <a:p>
            <a:pPr fontAlgn="t"/>
            <a:r>
              <a:rPr lang="sv-SE" sz="1200" b="0" i="0" kern="1200">
                <a:solidFill>
                  <a:schemeClr val="tx1"/>
                </a:solidFill>
                <a:effectLst/>
                <a:latin typeface="+mn-lt"/>
                <a:ea typeface="+mn-ea"/>
                <a:cs typeface="+mn-cs"/>
              </a:rPr>
              <a:t>Fråga deltagarna om de känner igen sig i sammanställningen och om det finns något de vill komplettera eller förtydliga. Dokumentera eventuella tillägg öppet och löpande så att alla kan följa hur sammanställningen utvecklas.</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Förtydliga att dokumentationen ska spegla de perspektiv och erfarenheter som finns i gruppen, inte enbart sådant som alla är överens om. Påminn vid behov om den gemensamma utgångspunkten att deltagarnas erfarenheter och perspektiv respekteras, även när de skiljer sig åt. Syftet med kompletteringen är att lägga till sådant som saknas. Håll samtidigt fokus på övningens syfte och var uppmärksam på tiden. Om diskussioner uppstår som kräver fördjupning kan du hänvisa till kommande aktiviteter under workshopen eller erbjuda möjlighet att lämna ytterligare synpunkter till processledarna efteråt.</a:t>
            </a:r>
          </a:p>
          <a:p>
            <a:pPr marL="0" indent="0">
              <a:buFont typeface="Arial,Sans-Serif"/>
              <a:buNone/>
            </a:pPr>
            <a:endParaRPr lang="en-US">
              <a:ea typeface="Calibri"/>
              <a:cs typeface="Calibri"/>
            </a:endParaRPr>
          </a:p>
        </p:txBody>
      </p:sp>
      <p:sp>
        <p:nvSpPr>
          <p:cNvPr id="4" name="Platshållare för bildnummer 3">
            <a:extLst>
              <a:ext uri="{FF2B5EF4-FFF2-40B4-BE49-F238E27FC236}">
                <a16:creationId xmlns:a16="http://schemas.microsoft.com/office/drawing/2014/main" id="{C38BB297-D519-490A-F74F-D6883061AF6E}"/>
              </a:ext>
            </a:extLst>
          </p:cNvPr>
          <p:cNvSpPr>
            <a:spLocks noGrp="1"/>
          </p:cNvSpPr>
          <p:nvPr>
            <p:ph type="sldNum" sz="quarter" idx="5"/>
          </p:nvPr>
        </p:nvSpPr>
        <p:spPr/>
        <p:txBody>
          <a:bodyPr/>
          <a:lstStyle/>
          <a:p>
            <a:fld id="{F2092603-B9AF-47D3-9CF2-1D0F781590A4}" type="slidenum">
              <a:rPr lang="sv-SE" smtClean="0"/>
              <a:t>26</a:t>
            </a:fld>
            <a:endParaRPr lang="sv-SE"/>
          </a:p>
        </p:txBody>
      </p:sp>
    </p:spTree>
    <p:extLst>
      <p:ext uri="{BB962C8B-B14F-4D97-AF65-F5344CB8AC3E}">
        <p14:creationId xmlns:p14="http://schemas.microsoft.com/office/powerpoint/2010/main" val="628901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bild av vilka utmaningar och utvecklingsområden som gruppen ser. Övningen hjälper deltagarna att förstå olika perspektiv och identifiera områden där det finns behov av nya lösningar.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Presentera den sammanställda dokumentationen från föregående workshop. Gå kort igenom de identifierade utmaningarna och stäm av med deltagarna om de känner igen sig i bilden. Ge möjlighet att komplettera eller förtydliga innehållet. Dokumentera eventuella justeringar öppet så att alla kan följa förändringarna.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Fokusera på att fånga gruppens samlade perspektiv, inte på att nå enighet i varje fråga. Uppmuntra deltagarna att komplettera med sådant som saknas snarare än att värdera eller ifrågasätta andras upplevelser. Var också tydlig med tidsramarna så att det finns utrymme för dagens övriga moment.</a:t>
            </a:r>
          </a:p>
          <a:p>
            <a:endParaRPr lang="en-US" i="1"/>
          </a:p>
        </p:txBody>
      </p:sp>
      <p:sp>
        <p:nvSpPr>
          <p:cNvPr id="4" name="Slide Number Placeholder 3"/>
          <p:cNvSpPr>
            <a:spLocks noGrp="1"/>
          </p:cNvSpPr>
          <p:nvPr>
            <p:ph type="sldNum" sz="quarter" idx="10"/>
          </p:nvPr>
        </p:nvSpPr>
        <p:spPr/>
        <p:txBody>
          <a:bodyPr/>
          <a:lstStyle/>
          <a:p>
            <a:fld id="{2CA3AB2B-189A-4C92-A457-C6A3833631A7}" type="slidenum">
              <a:rPr lang="en-US" smtClean="0"/>
              <a:pPr/>
              <a:t>27</a:t>
            </a:fld>
            <a:endParaRPr lang="en-US"/>
          </a:p>
        </p:txBody>
      </p:sp>
    </p:spTree>
    <p:extLst>
      <p:ext uri="{BB962C8B-B14F-4D97-AF65-F5344CB8AC3E}">
        <p14:creationId xmlns:p14="http://schemas.microsoft.com/office/powerpoint/2010/main" val="1428088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ea typeface="Calibri"/>
                <a:cs typeface="Calibri"/>
              </a:rPr>
              <a:t>Introbild till arbetspass 1</a:t>
            </a:r>
          </a:p>
        </p:txBody>
      </p:sp>
      <p:sp>
        <p:nvSpPr>
          <p:cNvPr id="4" name="Platshållare för bildnummer 3"/>
          <p:cNvSpPr>
            <a:spLocks noGrp="1"/>
          </p:cNvSpPr>
          <p:nvPr>
            <p:ph type="sldNum" sz="quarter" idx="5"/>
          </p:nvPr>
        </p:nvSpPr>
        <p:spPr/>
        <p:txBody>
          <a:bodyPr/>
          <a:lstStyle/>
          <a:p>
            <a:fld id="{F2092603-B9AF-47D3-9CF2-1D0F781590A4}" type="slidenum">
              <a:rPr lang="sv-SE" smtClean="0"/>
              <a:t>28</a:t>
            </a:fld>
            <a:endParaRPr lang="sv-SE"/>
          </a:p>
        </p:txBody>
      </p:sp>
    </p:spTree>
    <p:extLst>
      <p:ext uri="{BB962C8B-B14F-4D97-AF65-F5344CB8AC3E}">
        <p14:creationId xmlns:p14="http://schemas.microsoft.com/office/powerpoint/2010/main" val="3132726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ABE15-476B-9859-306A-F80DC04197A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1C5B1BD-BB74-AACB-2E85-E12F7A9C1BB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A1B38F1-B511-71A2-7663-EB997E573815}"/>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förståelse för vilka problem som är mest angelägna att arbeta vidare med och varför. Övningen hjälper gruppen att prioritera områden där samskapande kan göra störst nytta.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Dela in deltagarna i mindre grupper med representation från olika verksamheter och perspektiv. Be dem dela med sig av eventuella reflektioner från kollegor eller andra som tagit del av dokumentationen från föregående workshop. Låt därefter deltagarna skriva ner varför de identifierade problemen är viktiga att arbeta vidare med och placera sina anteckningar under respektive problemområde. Avsluta med en gemensam genomgång av de sammanställda motiveringarna.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Gör problemområdena tydligt synliga i rummet så att deltagarna enkelt kan koppla sina inspel till rätt område. Påminn om att samskapande är särskilt användbart för att utveckla arbetssätt, samverkan och relationer mellan aktörer. Frågor som främst rör exempelvis regelverk, styrning, ersättningssystem eller tekniska plattformar kan vara svårare att påverka inom ramen för samskapandeprocessen.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a:extLst>
              <a:ext uri="{FF2B5EF4-FFF2-40B4-BE49-F238E27FC236}">
                <a16:creationId xmlns:a16="http://schemas.microsoft.com/office/drawing/2014/main" id="{EA5F4CA4-918A-65CF-DDC5-0E8C4FA568CB}"/>
              </a:ext>
            </a:extLst>
          </p:cNvPr>
          <p:cNvSpPr>
            <a:spLocks noGrp="1"/>
          </p:cNvSpPr>
          <p:nvPr>
            <p:ph type="sldNum" sz="quarter" idx="5"/>
          </p:nvPr>
        </p:nvSpPr>
        <p:spPr/>
        <p:txBody>
          <a:bodyPr/>
          <a:lstStyle/>
          <a:p>
            <a:fld id="{5C58683F-66BE-4FE1-AFE1-AFF6AB72CBB2}" type="slidenum">
              <a:rPr lang="sv-SE" smtClean="0"/>
              <a:t>29</a:t>
            </a:fld>
            <a:endParaRPr lang="sv-SE"/>
          </a:p>
        </p:txBody>
      </p:sp>
    </p:spTree>
    <p:extLst>
      <p:ext uri="{BB962C8B-B14F-4D97-AF65-F5344CB8AC3E}">
        <p14:creationId xmlns:p14="http://schemas.microsoft.com/office/powerpoint/2010/main" val="3546260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prioritera vilket problemområde gruppen ska fokusera på i det fortsatta samskapandet. Övningen hjälper gruppen att enas om var tiden och energin gör störst nytta.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Låt deltagarna rösta på det eller de problemområden som de anser är viktigast att arbeta vidare med. Använd gärna en enkel och visuell </a:t>
            </a:r>
            <a:r>
              <a:rPr lang="sv-SE" sz="1200" b="0" i="0" kern="1200" err="1">
                <a:solidFill>
                  <a:schemeClr val="tx1"/>
                </a:solidFill>
                <a:effectLst/>
                <a:latin typeface="+mn-lt"/>
                <a:ea typeface="+mn-ea"/>
                <a:cs typeface="+mn-cs"/>
              </a:rPr>
              <a:t>röstningsmetod</a:t>
            </a:r>
            <a:r>
              <a:rPr lang="sv-SE" sz="1200" b="0" i="0" kern="1200">
                <a:solidFill>
                  <a:schemeClr val="tx1"/>
                </a:solidFill>
                <a:effectLst/>
                <a:latin typeface="+mn-lt"/>
                <a:ea typeface="+mn-ea"/>
                <a:cs typeface="+mn-cs"/>
              </a:rPr>
              <a:t>, exempelvis klisterprickar, där deltagarna fördelar sina röster mellan olika alternativ, </a:t>
            </a:r>
            <a:r>
              <a:rPr lang="sv-SE">
                <a:highlight>
                  <a:srgbClr val="FFFFFF"/>
                </a:highlight>
              </a:rPr>
              <a:t>t.ex. två prickar på förstahandsvalet och en på andrahandsvalet</a:t>
            </a:r>
            <a:r>
              <a:rPr lang="sv-SE" sz="1200" b="0" i="0" kern="1200">
                <a:solidFill>
                  <a:schemeClr val="tx1"/>
                </a:solidFill>
                <a:effectLst/>
                <a:latin typeface="+mn-lt"/>
                <a:ea typeface="+mn-ea"/>
                <a:cs typeface="+mn-cs"/>
              </a:rPr>
              <a:t>. </a:t>
            </a:r>
            <a:r>
              <a:rPr lang="sv-SE">
                <a:highlight>
                  <a:srgbClr val="FFFFFF"/>
                </a:highlight>
                <a:ea typeface="Calibri"/>
              </a:rPr>
              <a:t>Att lägga sina röster på fler än ett problem gör att deltagarna inte behöver låsa fast sig vid ett alternativ, och det ökar sannolikheten att man får igenom något av sina alternativ. </a:t>
            </a:r>
            <a:r>
              <a:rPr lang="sv-SE" sz="1200" b="0" i="0" kern="1200">
                <a:solidFill>
                  <a:schemeClr val="tx1"/>
                </a:solidFill>
                <a:effectLst/>
                <a:latin typeface="+mn-lt"/>
                <a:ea typeface="+mn-ea"/>
                <a:cs typeface="+mn-cs"/>
              </a:rPr>
              <a:t>Sammanställ resultatet och informera om hur prioriteringen tas vidare i det fortsatta 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Påminn deltagarna om att syftet inte är att avgöra vilket problem som är störst eller mest allvarligt, utan att enas om vilket problem gruppen ska fokusera på inom ramen för samskapandeprocessen. Det viktigaste är att gruppen kan samlas kring ett område där man tillsammans ser möjlighet att bidra till förändring.</a:t>
            </a:r>
          </a:p>
          <a:p>
            <a:endParaRPr lang="sv-SE">
              <a:ea typeface="Calibri"/>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30</a:t>
            </a:fld>
            <a:endParaRPr lang="sv-SE"/>
          </a:p>
        </p:txBody>
      </p:sp>
    </p:spTree>
    <p:extLst>
      <p:ext uri="{BB962C8B-B14F-4D97-AF65-F5344CB8AC3E}">
        <p14:creationId xmlns:p14="http://schemas.microsoft.com/office/powerpoint/2010/main" val="188266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EE879-4EA5-A23E-D7BA-6C530EF0100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B87388C-96FC-1928-313A-35321E3413D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BB5C81C-7465-2FC4-BB80-024E3C20020A}"/>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stärka relationerna i gruppen och skapa förutsättningar för ett öppet och tillitsfullt samarbete. Genom informella samtal får deltagarna möjlighet att lära känna varandra bättre, utbyta erfarenheter och utveckla en förståelse för varandras perspektiv, verksamheter och vardag.</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Berätta att </a:t>
            </a:r>
            <a:r>
              <a:rPr lang="sv-SE" sz="1200" b="1" i="0" kern="1200" err="1">
                <a:solidFill>
                  <a:schemeClr val="tx1"/>
                </a:solidFill>
                <a:effectLst/>
                <a:latin typeface="+mn-lt"/>
                <a:ea typeface="+mn-ea"/>
                <a:cs typeface="+mn-cs"/>
              </a:rPr>
              <a:t>NyFIKAn</a:t>
            </a:r>
            <a:r>
              <a:rPr lang="sv-SE" sz="1200" b="0" i="0" kern="1200">
                <a:solidFill>
                  <a:schemeClr val="tx1"/>
                </a:solidFill>
                <a:effectLst/>
                <a:latin typeface="+mn-lt"/>
                <a:ea typeface="+mn-ea"/>
                <a:cs typeface="+mn-cs"/>
              </a:rPr>
              <a:t> handlar om att fika nyfiket tillsammans. Förklara att aktiviteten syftar till att fortsätta bygga relationer inom gruppen och skapa en gemensam grund för det fortsatta samskapandet.</a:t>
            </a:r>
          </a:p>
          <a:p>
            <a:pPr fontAlgn="t"/>
            <a:r>
              <a:rPr lang="sv-SE" sz="1200" b="0" i="0" kern="1200">
                <a:solidFill>
                  <a:schemeClr val="tx1"/>
                </a:solidFill>
                <a:effectLst/>
                <a:latin typeface="+mn-lt"/>
                <a:ea typeface="+mn-ea"/>
                <a:cs typeface="+mn-cs"/>
              </a:rPr>
              <a:t>Dela in deltagarna i mindre fikagrupper om 3-4 personer och ge dem ett antal nyfikna frågor att samtala utifrån. Uppmuntra deltagarna att vara nyfikna på varandras erfarenheter, roller och sammanhang. Lyfta gärna att en ökad förståelse för varandras verkligheter gör det lättare att utveckla lösningar tillsammans.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Någon återrapportering i helgrupp behövs inte. Fokus ligger på samtalet i gruppen och möjligheten att skapa nya kontakter och förståelse för varandra. Håll gärna uppsikt över grupperna för att säkerställa att samtalen kommer igång och att alla deltagare hittar rätt grupp.</a:t>
            </a:r>
          </a:p>
          <a:p>
            <a:pPr fontAlgn="t"/>
            <a:r>
              <a:rPr lang="sv-SE" sz="1200" b="0" i="0" kern="1200">
                <a:solidFill>
                  <a:schemeClr val="tx1"/>
                </a:solidFill>
                <a:effectLst/>
                <a:latin typeface="+mn-lt"/>
                <a:ea typeface="+mn-ea"/>
                <a:cs typeface="+mn-cs"/>
              </a:rPr>
              <a:t>Påminn vid behov om att syftet inte är att hinna besvara alla frågor, utan att skapa interaktion och bygga relationer. Låt samtalen få ta den riktning som känns meningsfull för deltagarna, så länge alla ges möjlighet att delta.</a:t>
            </a:r>
          </a:p>
          <a:p>
            <a:pPr algn="l" rtl="0" fontAlgn="base"/>
            <a:endParaRPr lang="sv-SE" sz="1800" b="0" i="0">
              <a:solidFill>
                <a:srgbClr val="000000"/>
              </a:solidFill>
              <a:effectLst/>
              <a:latin typeface="Aptos" panose="020B0004020202020204" pitchFamily="34" charset="0"/>
            </a:endParaRPr>
          </a:p>
        </p:txBody>
      </p:sp>
      <p:sp>
        <p:nvSpPr>
          <p:cNvPr id="4" name="Platshållare för bildnummer 3">
            <a:extLst>
              <a:ext uri="{FF2B5EF4-FFF2-40B4-BE49-F238E27FC236}">
                <a16:creationId xmlns:a16="http://schemas.microsoft.com/office/drawing/2014/main" id="{4DDD2272-6D60-1B08-009D-15E93D1C6B4D}"/>
              </a:ext>
            </a:extLst>
          </p:cNvPr>
          <p:cNvSpPr>
            <a:spLocks noGrp="1"/>
          </p:cNvSpPr>
          <p:nvPr>
            <p:ph type="sldNum" sz="quarter" idx="5"/>
          </p:nvPr>
        </p:nvSpPr>
        <p:spPr/>
        <p:txBody>
          <a:bodyPr/>
          <a:lstStyle/>
          <a:p>
            <a:fld id="{F2092603-B9AF-47D3-9CF2-1D0F781590A4}" type="slidenum">
              <a:rPr lang="sv-SE" smtClean="0"/>
              <a:t>31</a:t>
            </a:fld>
            <a:endParaRPr lang="sv-SE"/>
          </a:p>
        </p:txBody>
      </p:sp>
    </p:spTree>
    <p:extLst>
      <p:ext uri="{BB962C8B-B14F-4D97-AF65-F5344CB8AC3E}">
        <p14:creationId xmlns:p14="http://schemas.microsoft.com/office/powerpoint/2010/main" val="1907115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Introbild till arbetspass 2</a:t>
            </a:r>
          </a:p>
        </p:txBody>
      </p:sp>
      <p:sp>
        <p:nvSpPr>
          <p:cNvPr id="4" name="Platshållare för bildnummer 3"/>
          <p:cNvSpPr>
            <a:spLocks noGrp="1"/>
          </p:cNvSpPr>
          <p:nvPr>
            <p:ph type="sldNum" sz="quarter" idx="5"/>
          </p:nvPr>
        </p:nvSpPr>
        <p:spPr/>
        <p:txBody>
          <a:bodyPr/>
          <a:lstStyle/>
          <a:p>
            <a:fld id="{F2092603-B9AF-47D3-9CF2-1D0F781590A4}" type="slidenum">
              <a:rPr lang="sv-SE" smtClean="0"/>
              <a:t>32</a:t>
            </a:fld>
            <a:endParaRPr lang="sv-SE"/>
          </a:p>
        </p:txBody>
      </p:sp>
    </p:spTree>
    <p:extLst>
      <p:ext uri="{BB962C8B-B14F-4D97-AF65-F5344CB8AC3E}">
        <p14:creationId xmlns:p14="http://schemas.microsoft.com/office/powerpoint/2010/main" val="2752781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generera många olika idéer och perspektiv på hur den prioriterade utmaningen kan lösas. Genom ett kreativt och lekfullt arbetssätt uppmuntras deltagarna att tänka bortom dagens arbetssätt och utforska nya möjligheter tillsammans.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Dela in deltagarna i tre grupper och presentera de olika uppdragen. </a:t>
            </a:r>
          </a:p>
          <a:p>
            <a:pPr marL="171450" lvl="0" indent="-171450" fontAlgn="t">
              <a:buFont typeface="Arial" panose="020B0604020202020204" pitchFamily="34" charset="0"/>
              <a:buChar char="•"/>
            </a:pPr>
            <a:r>
              <a:rPr lang="sv-SE" sz="1200" b="1" i="0" kern="1200">
                <a:solidFill>
                  <a:schemeClr val="tx1"/>
                </a:solidFill>
                <a:effectLst/>
                <a:latin typeface="+mn-lt"/>
                <a:ea typeface="+mn-ea"/>
                <a:cs typeface="+mn-cs"/>
              </a:rPr>
              <a:t>Prisvinnarna</a:t>
            </a:r>
            <a:r>
              <a:rPr lang="sv-SE" sz="1200" b="0" i="0" kern="1200">
                <a:solidFill>
                  <a:schemeClr val="tx1"/>
                </a:solidFill>
                <a:effectLst/>
                <a:latin typeface="+mn-lt"/>
                <a:ea typeface="+mn-ea"/>
                <a:cs typeface="+mn-cs"/>
              </a:rPr>
              <a:t>: Gruppen har vunnit ett prestigefyllt pris för att ha löst den prioriterade utmaningen. Deras uppgift är att beskriva vilka arbetssätt, lösningar och framgångsfaktorer som gjorde lösningen möjlig.</a:t>
            </a:r>
          </a:p>
          <a:p>
            <a:pPr marL="171450" lvl="0" indent="-171450" fontAlgn="t">
              <a:buFont typeface="Arial" panose="020B0604020202020204" pitchFamily="34" charset="0"/>
              <a:buChar char="•"/>
            </a:pPr>
            <a:r>
              <a:rPr lang="sv-SE" sz="1200" b="1" i="0" kern="1200">
                <a:solidFill>
                  <a:schemeClr val="tx1"/>
                </a:solidFill>
                <a:effectLst/>
                <a:latin typeface="+mn-lt"/>
                <a:ea typeface="+mn-ea"/>
                <a:cs typeface="+mn-cs"/>
              </a:rPr>
              <a:t>Makthavarna</a:t>
            </a:r>
            <a:r>
              <a:rPr lang="sv-SE" sz="1200" b="0" i="0" kern="1200">
                <a:solidFill>
                  <a:schemeClr val="tx1"/>
                </a:solidFill>
                <a:effectLst/>
                <a:latin typeface="+mn-lt"/>
                <a:ea typeface="+mn-ea"/>
                <a:cs typeface="+mn-cs"/>
              </a:rPr>
              <a:t>: Gruppen har fått obegränsade möjligheter att förändra arbetssätt, organisation och resurser för att lösa utmaningen. Uppgiften är att beskriva vilka förändringar de skulle genomföra.</a:t>
            </a:r>
          </a:p>
          <a:p>
            <a:pPr marL="171450" lvl="0" indent="-171450" fontAlgn="t">
              <a:buFont typeface="Arial" panose="020B0604020202020204" pitchFamily="34" charset="0"/>
              <a:buChar char="•"/>
            </a:pPr>
            <a:r>
              <a:rPr lang="sv-SE" sz="1200" b="1" i="0" kern="1200">
                <a:solidFill>
                  <a:schemeClr val="tx1"/>
                </a:solidFill>
                <a:effectLst/>
                <a:latin typeface="+mn-lt"/>
                <a:ea typeface="+mn-ea"/>
                <a:cs typeface="+mn-cs"/>
              </a:rPr>
              <a:t>Tidsresenärerna</a:t>
            </a:r>
            <a:r>
              <a:rPr lang="sv-SE" sz="1200" b="0" i="0" kern="1200">
                <a:solidFill>
                  <a:schemeClr val="tx1"/>
                </a:solidFill>
                <a:effectLst/>
                <a:latin typeface="+mn-lt"/>
                <a:ea typeface="+mn-ea"/>
                <a:cs typeface="+mn-cs"/>
              </a:rPr>
              <a:t>: Gruppen har rest till år 2075, där utmaningen redan är löst. Deras uppgift är att utforska och beskriva hur man arbetar i framtiden och vilka lösningar som har gjort skillnad.</a:t>
            </a:r>
          </a:p>
          <a:p>
            <a:pPr marL="0" indent="0" fontAlgn="t">
              <a:buFont typeface="Arial" panose="020B0604020202020204" pitchFamily="34" charset="0"/>
              <a:buNone/>
            </a:pPr>
            <a:r>
              <a:rPr lang="sv-SE" sz="1200" b="0" i="0" kern="1200">
                <a:solidFill>
                  <a:schemeClr val="tx1"/>
                </a:solidFill>
                <a:effectLst/>
                <a:latin typeface="+mn-lt"/>
                <a:ea typeface="+mn-ea"/>
                <a:cs typeface="+mn-cs"/>
              </a:rPr>
              <a:t>Låt grupperna dokumentera sina idéer t.ex. på blädderblock, post-it-lappar eller i ett gemensamt digitalt verktyg och presentera för hela gruppen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Presentera gärna övningen på ett energifyllt och lustfyllt sätt för att signalera att kreativitet och nytänkande uppmuntras. Många deltagare är vana vid att utgå från dagens förutsättningar och begränsningar. Påminn därför om att övningen handlar om att tänka fritt och utforska möjligheter snarare än att direkt bedöma vad som är realistiskt.</a:t>
            </a:r>
          </a:p>
          <a:p>
            <a:pPr fontAlgn="t"/>
            <a:r>
              <a:rPr lang="sv-SE" sz="1200" b="0" i="0" kern="1200">
                <a:solidFill>
                  <a:schemeClr val="tx1"/>
                </a:solidFill>
                <a:effectLst/>
                <a:latin typeface="+mn-lt"/>
                <a:ea typeface="+mn-ea"/>
                <a:cs typeface="+mn-cs"/>
              </a:rPr>
              <a:t>För att förstärka de olika perspektiven kan ni använda bilder, rekvisita eller andra visuella symboler som representerar gruppernas uppdrag. Uppmuntra deltagarna att bygga vidare på varandras idéer och fokusera på mängd snarare än perfekta lösningar. Målet är att skapa ett brett idéunderlag som kan utvecklas vidare i det fortsatta samskapandet.</a:t>
            </a:r>
          </a:p>
          <a:p>
            <a:pPr marL="0" indent="0">
              <a:buFont typeface="Arial" panose="020B0604020202020204" pitchFamily="34" charset="0"/>
              <a:buNone/>
            </a:pPr>
            <a:endParaRPr lang="en-US" i="0">
              <a:cs typeface="Calibri"/>
            </a:endParaRPr>
          </a:p>
          <a:p>
            <a:pPr marL="0" indent="0">
              <a:buFont typeface="Arial" panose="020B0604020202020204" pitchFamily="34" charset="0"/>
              <a:buNone/>
            </a:pPr>
            <a:endParaRPr lang="en-US" i="0">
              <a:cs typeface="Calibri"/>
            </a:endParaRPr>
          </a:p>
          <a:p>
            <a:pPr marL="0" indent="0">
              <a:buFont typeface="Arial" panose="020B0604020202020204" pitchFamily="34" charset="0"/>
              <a:buNone/>
            </a:pPr>
            <a:endParaRPr lang="en-US" i="0">
              <a:cs typeface="Calibri"/>
            </a:endParaRPr>
          </a:p>
          <a:p>
            <a:pPr marL="0" indent="0">
              <a:buFont typeface="Arial" panose="020B0604020202020204" pitchFamily="34" charset="0"/>
              <a:buNone/>
            </a:pPr>
            <a:endParaRPr lang="en-US" i="0">
              <a:cs typeface="Calibri"/>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33</a:t>
            </a:fld>
            <a:endParaRPr lang="sv-SE"/>
          </a:p>
        </p:txBody>
      </p:sp>
    </p:spTree>
    <p:extLst>
      <p:ext uri="{BB962C8B-B14F-4D97-AF65-F5344CB8AC3E}">
        <p14:creationId xmlns:p14="http://schemas.microsoft.com/office/powerpoint/2010/main" val="8286056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förbereda deltagarna inför nästa workshop och tydliggöra vad som förväntas av dem mellan workshop 2 och 3.</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Informera om vad som kommer att hända inför nästa workshop och när deltagarna kan förvänta sig att få dokumentation från dagens arbete. Be deltagarna diskutera förslagen på lösningar med relevanta kollegor, chefer eller andra berörda personer och samla in reflektioner som kan bidra till det fortsatta 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Skicka ut dokumentationen så snart som möjligt efter workshopen så att innehållet fortfarande är aktuellt. Var tydlig med vilken typ av återkoppling som efterfrågas och påminn om att deltagarna har en viktig roll som länk mellan samskapandegruppen och sina ordinarie verksamheter. Detta stärker förankringen och ger ett bredare underlag inför nästa steg i processen.</a:t>
            </a:r>
          </a:p>
          <a:p>
            <a:pPr algn="l" rtl="0" fontAlgn="base"/>
            <a:endParaRPr lang="sv-SE" b="0" i="0">
              <a:solidFill>
                <a:srgbClr val="000000"/>
              </a:solidFill>
              <a:effectLst/>
              <a:latin typeface="Segoe UI" panose="020B0502040204020203" pitchFamily="34" charset="0"/>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34</a:t>
            </a:fld>
            <a:endParaRPr lang="sv-SE"/>
          </a:p>
        </p:txBody>
      </p:sp>
    </p:spTree>
    <p:extLst>
      <p:ext uri="{BB962C8B-B14F-4D97-AF65-F5344CB8AC3E}">
        <p14:creationId xmlns:p14="http://schemas.microsoft.com/office/powerpoint/2010/main" val="19508269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sammanfatta workshopens viktigaste resultat, tydliggöra nästa steg i processen och förbereda deltagarna inför workshop 3.</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Avsluta workshoppen med en kort sammanfattning av dagens arbete och det problemområde som gruppen har valt att arbeta vidare med. Beskriv hur resultaten kommer att tas vidare och presentera syftet med nästa workshop. Informera också om vad deltagarna förväntas göra mellan träffarna och hur eventuell dokumentation kommer att delas.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Avsätt tid för att knyta ihop dagen och skapa en tydlig framåtblick. Påminn om att deltagarnas förankringsarbete mellan workshopparna är en viktig del av processen och bidrar till att nästa workshop bygger på fler perspektiv än de som finns representerade i rummet. Betona även att varje workshop bygger vidare på tidigare resultat och stegvis för gruppen närmare gemensamma lösningar.</a:t>
            </a: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35</a:t>
            </a:fld>
            <a:endParaRPr lang="sv-SE"/>
          </a:p>
        </p:txBody>
      </p:sp>
    </p:spTree>
    <p:extLst>
      <p:ext uri="{BB962C8B-B14F-4D97-AF65-F5344CB8AC3E}">
        <p14:creationId xmlns:p14="http://schemas.microsoft.com/office/powerpoint/2010/main" val="38603576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C5A92-BB58-AA89-C230-3B014770CB7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BD11ACB-554C-2DC2-F917-73C716BE406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7CACBBA-ED41-4970-5D03-33561A585856}"/>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1309E984-1045-F2F2-26A6-6EF3AEA2A4E1}"/>
              </a:ext>
            </a:extLst>
          </p:cNvPr>
          <p:cNvSpPr>
            <a:spLocks noGrp="1"/>
          </p:cNvSpPr>
          <p:nvPr>
            <p:ph type="sldNum" sz="quarter" idx="5"/>
          </p:nvPr>
        </p:nvSpPr>
        <p:spPr/>
        <p:txBody>
          <a:bodyPr/>
          <a:lstStyle/>
          <a:p>
            <a:fld id="{5C58683F-66BE-4FE1-AFE1-AFF6AB72CBB2}" type="slidenum">
              <a:rPr lang="sv-SE" smtClean="0"/>
              <a:t>37</a:t>
            </a:fld>
            <a:endParaRPr lang="sv-SE"/>
          </a:p>
        </p:txBody>
      </p:sp>
    </p:spTree>
    <p:extLst>
      <p:ext uri="{BB962C8B-B14F-4D97-AF65-F5344CB8AC3E}">
        <p14:creationId xmlns:p14="http://schemas.microsoft.com/office/powerpoint/2010/main" val="1172583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a:p>
        </p:txBody>
      </p:sp>
      <p:sp>
        <p:nvSpPr>
          <p:cNvPr id="4" name="Platshållare för bildnummer 3"/>
          <p:cNvSpPr>
            <a:spLocks noGrp="1"/>
          </p:cNvSpPr>
          <p:nvPr>
            <p:ph type="sldNum" sz="quarter" idx="5"/>
          </p:nvPr>
        </p:nvSpPr>
        <p:spPr/>
        <p:txBody>
          <a:bodyPr/>
          <a:lstStyle/>
          <a:p>
            <a:fld id="{F2092603-B9AF-47D3-9CF2-1D0F781590A4}" type="slidenum">
              <a:rPr lang="sv-SE" smtClean="0"/>
              <a:t>39</a:t>
            </a:fld>
            <a:endParaRPr lang="sv-SE"/>
          </a:p>
        </p:txBody>
      </p:sp>
    </p:spTree>
    <p:extLst>
      <p:ext uri="{BB962C8B-B14F-4D97-AF65-F5344CB8AC3E}">
        <p14:creationId xmlns:p14="http://schemas.microsoft.com/office/powerpoint/2010/main" val="2949801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överblick över processen, visa var gruppen befinner sig och tydliggöra målet med dagens workshop.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processen och markera var ni befinner er idag. Beskriv kort syftet med dagens workshop och hur den bygger vidare på tidigare workshoppar samt bidrar till kommande steg i samskapandeprocessen.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Håll genomgången kort och fokusera på den röda tråden i processen. </a:t>
            </a:r>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40</a:t>
            </a:fld>
            <a:endParaRPr lang="sv-SE"/>
          </a:p>
        </p:txBody>
      </p:sp>
    </p:spTree>
    <p:extLst>
      <p:ext uri="{BB962C8B-B14F-4D97-AF65-F5344CB8AC3E}">
        <p14:creationId xmlns:p14="http://schemas.microsoft.com/office/powerpoint/2010/main" val="9405358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11021-E9C1-830F-D8CB-5E045026405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6C9AB90-C366-4AF5-1908-64BC838FA70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0A39B8A-4FD4-D8E3-5905-EC87DB737AA8}"/>
              </a:ext>
            </a:extLst>
          </p:cNvPr>
          <p:cNvSpPr>
            <a:spLocks noGrp="1"/>
          </p:cNvSpPr>
          <p:nvPr>
            <p:ph type="body" idx="1"/>
          </p:nvPr>
        </p:nvSpPr>
        <p:spPr/>
        <p:txBody>
          <a:bodyPr/>
          <a:lstStyle/>
          <a:p>
            <a:endParaRPr lang="sv-SE" b="1"/>
          </a:p>
        </p:txBody>
      </p:sp>
      <p:sp>
        <p:nvSpPr>
          <p:cNvPr id="4" name="Platshållare för bildnummer 3">
            <a:extLst>
              <a:ext uri="{FF2B5EF4-FFF2-40B4-BE49-F238E27FC236}">
                <a16:creationId xmlns:a16="http://schemas.microsoft.com/office/drawing/2014/main" id="{B73345F2-4EDC-95DE-BD19-172888C5AE73}"/>
              </a:ext>
            </a:extLst>
          </p:cNvPr>
          <p:cNvSpPr>
            <a:spLocks noGrp="1"/>
          </p:cNvSpPr>
          <p:nvPr>
            <p:ph type="sldNum" sz="quarter" idx="5"/>
          </p:nvPr>
        </p:nvSpPr>
        <p:spPr/>
        <p:txBody>
          <a:bodyPr/>
          <a:lstStyle/>
          <a:p>
            <a:fld id="{F2092603-B9AF-47D3-9CF2-1D0F781590A4}" type="slidenum">
              <a:rPr lang="sv-SE" smtClean="0"/>
              <a:t>41</a:t>
            </a:fld>
            <a:endParaRPr lang="sv-SE"/>
          </a:p>
        </p:txBody>
      </p:sp>
    </p:spTree>
    <p:extLst>
      <p:ext uri="{BB962C8B-B14F-4D97-AF65-F5344CB8AC3E}">
        <p14:creationId xmlns:p14="http://schemas.microsoft.com/office/powerpoint/2010/main" val="14450588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trygg och inkluderande start på workshopen där alla får komma till tals på lika villkor. Incheckningen hjälper gruppen att samla fokus och skapa förutsättningar för ett aktivt deltagande under resten av dagen.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Genomför en kort runda där alla deltagare får berätta vilken färg som bäst representerar hur de känner sig idag och varför. Låt gärna en av processledarna börja och ge ett eget exempel. Det ger deltagarna en stund att fundera och visar att det inte finns några rätt eller fel svar.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Incheckningen är tänkt att vara enkel, kreativ och prestigelös. När alla får säga något redan i början av workshopen blir det ofta lättare att fortsätta bidra i diskussioner och övningar senare under dagen. Uppmuntra deltagarna att tolka frågan fritt och dela så mycket eller lite de vill. Fokus ligger inte på rätt svar utan på att skapa energi, delaktighet och en trygg atmosfär i gruppen.</a:t>
            </a:r>
          </a:p>
          <a:p>
            <a:endParaRPr lang="sv-SE"/>
          </a:p>
        </p:txBody>
      </p:sp>
      <p:sp>
        <p:nvSpPr>
          <p:cNvPr id="4" name="Platshållare för bildnummer 3"/>
          <p:cNvSpPr>
            <a:spLocks noGrp="1"/>
          </p:cNvSpPr>
          <p:nvPr>
            <p:ph type="sldNum" sz="quarter" idx="5"/>
          </p:nvPr>
        </p:nvSpPr>
        <p:spPr/>
        <p:txBody>
          <a:bodyPr/>
          <a:lstStyle/>
          <a:p>
            <a:fld id="{F2092603-B9AF-47D3-9CF2-1D0F781590A4}" type="slidenum">
              <a:rPr lang="sv-SE" smtClean="0"/>
              <a:t>42</a:t>
            </a:fld>
            <a:endParaRPr lang="sv-SE"/>
          </a:p>
        </p:txBody>
      </p:sp>
    </p:spTree>
    <p:extLst>
      <p:ext uri="{BB962C8B-B14F-4D97-AF65-F5344CB8AC3E}">
        <p14:creationId xmlns:p14="http://schemas.microsoft.com/office/powerpoint/2010/main" val="736820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återkoppla till dokumentationen från workshop 2 och säkerställa att gruppen har en gemensam bild av det underlag som arbetet bygger vidare på.</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den dokumentation som skickats ut efter workshop 2. Gå laget runt och låt deltagarna kort dela eventuell återkoppling från kollegor, chefer eller andra berörda i sina verksamheter. Fokusera på om något behöver förtydligas, kompletteras eller justeras.</a:t>
            </a:r>
          </a:p>
          <a:p>
            <a:pPr fontAlgn="t"/>
            <a:r>
              <a:rPr lang="sv-SE" sz="1200" b="0" i="0" kern="1200">
                <a:solidFill>
                  <a:schemeClr val="tx1"/>
                </a:solidFill>
                <a:effectLst/>
                <a:latin typeface="+mn-lt"/>
                <a:ea typeface="+mn-ea"/>
                <a:cs typeface="+mn-cs"/>
              </a:rPr>
              <a:t>Dokumentera gärna eventuella ändringar öppet och direkt i sammanställningen så att alla kan följa vad som revideras.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Var tydlig med att rundan syftar till att fånga upp väsentliga synpunkter och kompletteringar, inte att återuppta tidigare diskussioner. Anpassa tiden efter gruppens storlek och samtalsstil, och hjälp gruppen att hålla fokus på de förändringar som är viktiga för det fortsatta arbetet.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a:p>
        </p:txBody>
      </p:sp>
      <p:sp>
        <p:nvSpPr>
          <p:cNvPr id="4" name="Platshållare för bildnummer 3"/>
          <p:cNvSpPr>
            <a:spLocks noGrp="1"/>
          </p:cNvSpPr>
          <p:nvPr>
            <p:ph type="sldNum" sz="quarter" idx="5"/>
          </p:nvPr>
        </p:nvSpPr>
        <p:spPr/>
        <p:txBody>
          <a:bodyPr/>
          <a:lstStyle/>
          <a:p>
            <a:fld id="{5C58683F-66BE-4FE1-AFE1-AFF6AB72CBB2}" type="slidenum">
              <a:rPr lang="sv-SE" smtClean="0"/>
              <a:t>43</a:t>
            </a:fld>
            <a:endParaRPr lang="sv-SE"/>
          </a:p>
        </p:txBody>
      </p:sp>
    </p:spTree>
    <p:extLst>
      <p:ext uri="{BB962C8B-B14F-4D97-AF65-F5344CB8AC3E}">
        <p14:creationId xmlns:p14="http://schemas.microsoft.com/office/powerpoint/2010/main" val="4665184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D927F-EA4E-AB97-7706-D2001917A2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A58B5BE-501E-C7EF-C38A-777DDB837DC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BE6108C-46F3-484A-98F3-3E426D40D50A}"/>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gemensamt bedöma och prioritera de framtagna idéerna för att välja vilken lösning som ska utvecklas vidare och konkretiseras.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Dela in deltagarna i mindre grupper med deltagare från olika organisationer och perspektiv. Låt grupperna diskutera varje idé utifrån två frågor:</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Har idén potential att bidra till att lösa den prioriterade utmaningen?</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Är idén möjlig att genomföra inom projektets ramar och förutsättningar?</a:t>
            </a:r>
          </a:p>
          <a:p>
            <a:pPr fontAlgn="t"/>
            <a:r>
              <a:rPr lang="sv-SE" sz="1200" b="0" i="0" kern="1200">
                <a:solidFill>
                  <a:schemeClr val="tx1"/>
                </a:solidFill>
                <a:effectLst/>
                <a:latin typeface="+mn-lt"/>
                <a:ea typeface="+mn-ea"/>
                <a:cs typeface="+mn-cs"/>
              </a:rPr>
              <a:t>Be grupperna sammanfatta sina resonemang på post-it-lappar och placera dem vid respektive idé. När alla grupper är klara, gå igenom synpunkterna tillsammans som underlag för att välja vilken idé som ska utvecklas vidare.</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Förbered genom att tydligt visa de idéer som ska bedömas, exempelvis på blädderblock eller större pappersark uppsatta i rummet. Om idéerna har justerats efter återkoppling från deltagarnas verksamheter sedan föregående workshop bör de uppdaterade versionerna användas.</a:t>
            </a:r>
          </a:p>
          <a:p>
            <a:pPr fontAlgn="t"/>
            <a:r>
              <a:rPr lang="sv-SE" sz="1200" b="0" i="0" kern="1200">
                <a:solidFill>
                  <a:schemeClr val="tx1"/>
                </a:solidFill>
                <a:effectLst/>
                <a:latin typeface="+mn-lt"/>
                <a:ea typeface="+mn-ea"/>
                <a:cs typeface="+mn-cs"/>
              </a:rPr>
              <a:t>Påminn deltagarna om att syftet inte är att hitta den perfekta lösningen, utan att identifiera den idé som gruppen bedömer har störst potential att utvecklas vidare i nästa steg. Det är ofta värdefullt att fånga både styrkor och utmaningar för varje idé innan gruppen fattar sitt beslut.</a:t>
            </a:r>
          </a:p>
        </p:txBody>
      </p:sp>
      <p:sp>
        <p:nvSpPr>
          <p:cNvPr id="4" name="Platshållare för bildnummer 3">
            <a:extLst>
              <a:ext uri="{FF2B5EF4-FFF2-40B4-BE49-F238E27FC236}">
                <a16:creationId xmlns:a16="http://schemas.microsoft.com/office/drawing/2014/main" id="{F2C72628-875F-3E97-CAE7-39D79ADD8F6D}"/>
              </a:ext>
            </a:extLst>
          </p:cNvPr>
          <p:cNvSpPr>
            <a:spLocks noGrp="1"/>
          </p:cNvSpPr>
          <p:nvPr>
            <p:ph type="sldNum" sz="quarter" idx="5"/>
          </p:nvPr>
        </p:nvSpPr>
        <p:spPr/>
        <p:txBody>
          <a:bodyPr/>
          <a:lstStyle/>
          <a:p>
            <a:fld id="{5C58683F-66BE-4FE1-AFE1-AFF6AB72CBB2}" type="slidenum">
              <a:rPr lang="sv-SE" smtClean="0"/>
              <a:t>45</a:t>
            </a:fld>
            <a:endParaRPr lang="sv-SE"/>
          </a:p>
        </p:txBody>
      </p:sp>
    </p:spTree>
    <p:extLst>
      <p:ext uri="{BB962C8B-B14F-4D97-AF65-F5344CB8AC3E}">
        <p14:creationId xmlns:p14="http://schemas.microsoft.com/office/powerpoint/2010/main" val="22918606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86741-6578-822A-0A1A-C36EC665EF7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0168EB3-468D-536F-6673-D61C4F64DD5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2D52294-9928-8C2E-7DD1-0FC3E9A29861}"/>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enas om vilken eller vilka idéer gruppen vill utveckla vidare till konkreta lösningar i det fortsatta samskapandet.</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Låt deltagarna rösta på den eller de idéer som de bedömer har störst potential att utvecklas vidare. Genomför gärna röstningen på ett enkelt och lekfullt sätt, exempelvis med klisterprickar där varje deltagare får fördela sina röster mellan flera alternativ.</a:t>
            </a:r>
          </a:p>
          <a:p>
            <a:pPr fontAlgn="t"/>
            <a:r>
              <a:rPr lang="sv-SE" sz="1200" b="0" i="0" kern="1200">
                <a:solidFill>
                  <a:schemeClr val="tx1"/>
                </a:solidFill>
                <a:effectLst/>
                <a:latin typeface="+mn-lt"/>
                <a:ea typeface="+mn-ea"/>
                <a:cs typeface="+mn-cs"/>
              </a:rPr>
              <a:t>Sammanställ resultatet och presentera vilka idéer som gruppen vill arbeta vidare med. Dokumentera utfallet som underlag för nästa steg i 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Genom att låta deltagarna fördela sina röster på flera alternativ minskar risken att de behöver låsa sig vid en enda idé. Det brukar också bidra till att fånga upp bredare stöd för olika förslag.</a:t>
            </a:r>
          </a:p>
          <a:p>
            <a:pPr fontAlgn="t"/>
            <a:r>
              <a:rPr lang="sv-SE" sz="1200" b="0" i="0" kern="1200">
                <a:solidFill>
                  <a:schemeClr val="tx1"/>
                </a:solidFill>
                <a:effectLst/>
                <a:latin typeface="+mn-lt"/>
                <a:ea typeface="+mn-ea"/>
                <a:cs typeface="+mn-cs"/>
              </a:rPr>
              <a:t>Även idéer som inte går vidare kan innehålla värdefulla delar. Säkerställ därför att sådana idéer dokumenteras så att de kan användas som inspiration eller utvecklas vidare vid ett senare tillfälle.</a:t>
            </a:r>
          </a:p>
          <a:p>
            <a:endParaRPr lang="sv-SE" b="1">
              <a:ea typeface="Calibri"/>
              <a:cs typeface="Calibri"/>
            </a:endParaRPr>
          </a:p>
        </p:txBody>
      </p:sp>
      <p:sp>
        <p:nvSpPr>
          <p:cNvPr id="4" name="Platshållare för bildnummer 3">
            <a:extLst>
              <a:ext uri="{FF2B5EF4-FFF2-40B4-BE49-F238E27FC236}">
                <a16:creationId xmlns:a16="http://schemas.microsoft.com/office/drawing/2014/main" id="{7BEE4D72-8A3C-E432-CBB0-A04D32206B53}"/>
              </a:ext>
            </a:extLst>
          </p:cNvPr>
          <p:cNvSpPr>
            <a:spLocks noGrp="1"/>
          </p:cNvSpPr>
          <p:nvPr>
            <p:ph type="sldNum" sz="quarter" idx="5"/>
          </p:nvPr>
        </p:nvSpPr>
        <p:spPr/>
        <p:txBody>
          <a:bodyPr/>
          <a:lstStyle/>
          <a:p>
            <a:fld id="{F2092603-B9AF-47D3-9CF2-1D0F781590A4}" type="slidenum">
              <a:rPr lang="sv-SE" smtClean="0"/>
              <a:t>46</a:t>
            </a:fld>
            <a:endParaRPr lang="sv-SE"/>
          </a:p>
        </p:txBody>
      </p:sp>
    </p:spTree>
    <p:extLst>
      <p:ext uri="{BB962C8B-B14F-4D97-AF65-F5344CB8AC3E}">
        <p14:creationId xmlns:p14="http://schemas.microsoft.com/office/powerpoint/2010/main" val="28874385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BCE0C-448C-73E1-2BCA-8CCDC208A50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5309B3D-36D4-6927-3300-B584F712543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A07F360-EAB4-C4E5-0978-7F8DBECC6786}"/>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stärka relationerna i gruppen och skapa ökad förståelse för varandras perspektiv, erfarenheter och sammanhang. Övningen bidrar till ett tryggt samarbetsklimat och lägger en god grund för det fortsatta samskapandet.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Berätta att </a:t>
            </a:r>
            <a:r>
              <a:rPr lang="sv-SE" sz="1200" b="0" i="0" kern="1200" err="1">
                <a:solidFill>
                  <a:schemeClr val="tx1"/>
                </a:solidFill>
                <a:effectLst/>
                <a:latin typeface="+mn-lt"/>
                <a:ea typeface="+mn-ea"/>
                <a:cs typeface="+mn-cs"/>
              </a:rPr>
              <a:t>NyFIKAn</a:t>
            </a:r>
            <a:r>
              <a:rPr lang="sv-SE" sz="1200" b="0" i="0" kern="1200">
                <a:solidFill>
                  <a:schemeClr val="tx1"/>
                </a:solidFill>
                <a:effectLst/>
                <a:latin typeface="+mn-lt"/>
                <a:ea typeface="+mn-ea"/>
                <a:cs typeface="+mn-cs"/>
              </a:rPr>
              <a:t> handlar om att använda fikapausen för nyfikna samtal. Dela in deltagarna i mindre fikagrupper och ge dem några frågor att samtala utifrån. Syftet är att lära känna varandra bättre, få inblick i varandras verksamheter och fortsätta bygga relationer inom gruppen.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Om gruppen redan känner varandra väl kan fikapausen genomföras utan gruppindelning eller samtalsfrågor. Ingen återrapportering behövs. Fokusera i stället på att skapa förutsättningar för samtal och interaktion, och stötta grupperna om de behöver hjälp att komma igång. Målet är att stärka relationerna i gruppen, inte att hinna besvara alla frågor.</a:t>
            </a:r>
          </a:p>
          <a:p>
            <a:pPr algn="l" rtl="0" fontAlgn="base"/>
            <a:endParaRPr lang="sv-SE" sz="1800" b="0" i="0">
              <a:solidFill>
                <a:srgbClr val="000000"/>
              </a:solidFill>
              <a:effectLst/>
              <a:latin typeface="Aptos" panose="020B0004020202020204" pitchFamily="34" charset="0"/>
            </a:endParaRPr>
          </a:p>
        </p:txBody>
      </p:sp>
      <p:sp>
        <p:nvSpPr>
          <p:cNvPr id="4" name="Platshållare för bildnummer 3">
            <a:extLst>
              <a:ext uri="{FF2B5EF4-FFF2-40B4-BE49-F238E27FC236}">
                <a16:creationId xmlns:a16="http://schemas.microsoft.com/office/drawing/2014/main" id="{90B66E52-B6DE-D6F8-AD67-7747B2702968}"/>
              </a:ext>
            </a:extLst>
          </p:cNvPr>
          <p:cNvSpPr>
            <a:spLocks noGrp="1"/>
          </p:cNvSpPr>
          <p:nvPr>
            <p:ph type="sldNum" sz="quarter" idx="5"/>
          </p:nvPr>
        </p:nvSpPr>
        <p:spPr/>
        <p:txBody>
          <a:bodyPr/>
          <a:lstStyle/>
          <a:p>
            <a:fld id="{F2092603-B9AF-47D3-9CF2-1D0F781590A4}" type="slidenum">
              <a:rPr lang="sv-SE" smtClean="0"/>
              <a:t>47</a:t>
            </a:fld>
            <a:endParaRPr lang="sv-SE"/>
          </a:p>
        </p:txBody>
      </p:sp>
    </p:spTree>
    <p:extLst>
      <p:ext uri="{BB962C8B-B14F-4D97-AF65-F5344CB8AC3E}">
        <p14:creationId xmlns:p14="http://schemas.microsoft.com/office/powerpoint/2010/main" val="10862390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48</a:t>
            </a:fld>
            <a:endParaRPr lang="sv-SE"/>
          </a:p>
        </p:txBody>
      </p:sp>
    </p:spTree>
    <p:extLst>
      <p:ext uri="{BB962C8B-B14F-4D97-AF65-F5344CB8AC3E}">
        <p14:creationId xmlns:p14="http://schemas.microsoft.com/office/powerpoint/2010/main" val="15501106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konkretisera den valda idén och skapa en gemensam bild av hur lösningen kan fungera i praktiken. </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Dela in deltagarna i mindre grupper och låt dem arbeta parallellt med att beskriva hur den valda lösningen skulle fungera i praktiken. Be grupperna diskutera och dokumentera sina tankar.</a:t>
            </a:r>
          </a:p>
          <a:p>
            <a:pPr fontAlgn="t"/>
            <a:r>
              <a:rPr lang="sv-SE" sz="1200" b="0" i="0" kern="1200">
                <a:solidFill>
                  <a:schemeClr val="tx1"/>
                </a:solidFill>
                <a:effectLst/>
                <a:latin typeface="+mn-lt"/>
                <a:ea typeface="+mn-ea"/>
                <a:cs typeface="+mn-cs"/>
              </a:rPr>
              <a:t>Samla in gruppernas förslag som underlag för den fortsatta bearbetningen av lösningen.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Många deltagare kan uppleva denna övning som utmanande eftersom fokus flyttas från idéer till konkreta arbetssätt. Var därför närvarande som processledare och hjälp grupperna att komma igång vid behov.</a:t>
            </a:r>
          </a:p>
          <a:p>
            <a:pPr fontAlgn="t"/>
            <a:r>
              <a:rPr lang="sv-SE" sz="1200" b="0" i="0" kern="1200">
                <a:solidFill>
                  <a:schemeClr val="tx1"/>
                </a:solidFill>
                <a:effectLst/>
                <a:latin typeface="+mn-lt"/>
                <a:ea typeface="+mn-ea"/>
                <a:cs typeface="+mn-cs"/>
              </a:rPr>
              <a:t>Om deltagarna fastnar kan du uppmuntra dem att utgå från en konkret situation i vardagen och föreställa sig hur den skulle se ut om lösningen redan var införd. Att tänka i konkreta exempel gör det ofta lättare att beskriva hur lösningen fungerar i praktiken.</a:t>
            </a:r>
          </a:p>
        </p:txBody>
      </p:sp>
      <p:sp>
        <p:nvSpPr>
          <p:cNvPr id="4" name="Platshållare för bildnummer 3"/>
          <p:cNvSpPr>
            <a:spLocks noGrp="1"/>
          </p:cNvSpPr>
          <p:nvPr>
            <p:ph type="sldNum" sz="quarter" idx="5"/>
          </p:nvPr>
        </p:nvSpPr>
        <p:spPr/>
        <p:txBody>
          <a:bodyPr/>
          <a:lstStyle/>
          <a:p>
            <a:fld id="{5C58683F-66BE-4FE1-AFE1-AFF6AB72CBB2}" type="slidenum">
              <a:rPr lang="sv-SE" smtClean="0"/>
              <a:t>49</a:t>
            </a:fld>
            <a:endParaRPr lang="sv-SE"/>
          </a:p>
        </p:txBody>
      </p:sp>
    </p:spTree>
    <p:extLst>
      <p:ext uri="{BB962C8B-B14F-4D97-AF65-F5344CB8AC3E}">
        <p14:creationId xmlns:p14="http://schemas.microsoft.com/office/powerpoint/2010/main" val="1847716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ett gemensamt underlag för att dokumentera sina diskussioner och presentera sina förslag på ett strukturerat sätt.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Skriv ut mallen och dela ut ett exemplar till varje grupp. Be deltagarna använda mallen för att dokumentera sina diskussioner och sammanfatta sina förslag. Mallen fungerar också som stöd vid återrapporteringen i helgrupp.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Gå kort igenom mallen innan övningen startar så att alla grupper förstår vad som ska dokumenteras. Uppmuntra grupperna att skriva tydligt och tillräckligt konkret för att andra deltagare ska kunna förstå och ta del av deras resonemang vid återrapporteringen.</a:t>
            </a:r>
          </a:p>
          <a:p>
            <a:endParaRPr lang="sv-SE"/>
          </a:p>
        </p:txBody>
      </p:sp>
      <p:sp>
        <p:nvSpPr>
          <p:cNvPr id="4" name="Platshållare för bildnummer 3"/>
          <p:cNvSpPr>
            <a:spLocks noGrp="1"/>
          </p:cNvSpPr>
          <p:nvPr>
            <p:ph type="sldNum" sz="quarter" idx="5"/>
          </p:nvPr>
        </p:nvSpPr>
        <p:spPr/>
        <p:txBody>
          <a:bodyPr/>
          <a:lstStyle/>
          <a:p>
            <a:fld id="{E4F6DBA7-38D3-4FF9-B176-AA5B07999DDF}" type="slidenum">
              <a:rPr lang="sv-SE" smtClean="0"/>
              <a:pPr/>
              <a:t>50</a:t>
            </a:fld>
            <a:endParaRPr lang="sv-SE"/>
          </a:p>
        </p:txBody>
      </p:sp>
    </p:spTree>
    <p:extLst>
      <p:ext uri="{BB962C8B-B14F-4D97-AF65-F5344CB8AC3E}">
        <p14:creationId xmlns:p14="http://schemas.microsoft.com/office/powerpoint/2010/main" val="27764452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812BE-6A74-A8CC-0BF4-C9BBDD4E277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C15F1BF-5A5E-AEDB-4183-29D4CF124DC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2C970FF-CF6C-2F8C-A350-18C0182C2C07}"/>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informera deltagarna om vad som sker mellan workshop 3 och 4 samt tydliggöra vilken återkoppling och förankring som behövs inför nästa steg i 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Informera om när deltagarna kan förvänta sig att få dokumentation från arbetet. Be deltagarna att diskutera lösningsförslagen med relevanta kollegor, chefer eller andra berörda personer och samla in synpunkter som kan bidra till att vidareutveckla lösningarna inför nästa workshop.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Skicka ut dokumentationen så snart som möjligt efter workshopen så att innehållet fortfarande är aktuellt. Var tydlig med vilken typ av återkoppling som efterfrågas och vilka frågor deltagarna bör stämma av i sina verksamheter. Påminn om att deltagarna har en viktig roll som länk mellan samskapandegruppen och sina ordinarie verksamheter. </a:t>
            </a:r>
            <a:endParaRPr lang="sv-SE" b="0" i="0">
              <a:solidFill>
                <a:srgbClr val="000000"/>
              </a:solidFill>
              <a:effectLst/>
              <a:latin typeface="Segoe UI" panose="020B0502040204020203" pitchFamily="34" charset="0"/>
            </a:endParaRPr>
          </a:p>
        </p:txBody>
      </p:sp>
      <p:sp>
        <p:nvSpPr>
          <p:cNvPr id="4" name="Platshållare för bildnummer 3">
            <a:extLst>
              <a:ext uri="{FF2B5EF4-FFF2-40B4-BE49-F238E27FC236}">
                <a16:creationId xmlns:a16="http://schemas.microsoft.com/office/drawing/2014/main" id="{F8828052-FC61-61CE-2267-C6E41218631D}"/>
              </a:ext>
            </a:extLst>
          </p:cNvPr>
          <p:cNvSpPr>
            <a:spLocks noGrp="1"/>
          </p:cNvSpPr>
          <p:nvPr>
            <p:ph type="sldNum" sz="quarter" idx="5"/>
          </p:nvPr>
        </p:nvSpPr>
        <p:spPr/>
        <p:txBody>
          <a:bodyPr/>
          <a:lstStyle/>
          <a:p>
            <a:fld id="{F2092603-B9AF-47D3-9CF2-1D0F781590A4}" type="slidenum">
              <a:rPr lang="sv-SE" smtClean="0"/>
              <a:t>51</a:t>
            </a:fld>
            <a:endParaRPr lang="sv-SE"/>
          </a:p>
        </p:txBody>
      </p:sp>
    </p:spTree>
    <p:extLst>
      <p:ext uri="{BB962C8B-B14F-4D97-AF65-F5344CB8AC3E}">
        <p14:creationId xmlns:p14="http://schemas.microsoft.com/office/powerpoint/2010/main" val="7089877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sammanfatta workshopens viktigaste resultat, tydliggöra nästa steg i processen och förbereda deltagarna inför workshop 4.</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Avsluta workshopen med en kort sammanfattning av dagens arbete och den eller de lösningar som gruppen har valt att utveckla vidare. Presentera syftet med nästa workshop. </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Avsätt tid för att knyta ihop dagen och skapa en tydlig framåtblick. Påminn om att deltagarnas förankringsarbete mellan workshopparna är en viktig del av processen och bidrar till att lösningarna utvecklas utifrån fler perspektiv. Betona även att varje workshop bygger vidare på tidigare resultat och stegvis för gruppen närmare en färdig lösning.</a:t>
            </a: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52</a:t>
            </a:fld>
            <a:endParaRPr lang="sv-SE"/>
          </a:p>
        </p:txBody>
      </p:sp>
    </p:spTree>
    <p:extLst>
      <p:ext uri="{BB962C8B-B14F-4D97-AF65-F5344CB8AC3E}">
        <p14:creationId xmlns:p14="http://schemas.microsoft.com/office/powerpoint/2010/main" val="1550947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99DC9-BC27-8C0A-8F67-0667838A855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BCF585-2B22-076C-EA3B-778129421FD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9D62E35-9F18-0359-B81C-990B0D57CF80}"/>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B35B1D62-7FEB-5937-60DF-FD65A28968C7}"/>
              </a:ext>
            </a:extLst>
          </p:cNvPr>
          <p:cNvSpPr>
            <a:spLocks noGrp="1"/>
          </p:cNvSpPr>
          <p:nvPr>
            <p:ph type="sldNum" sz="quarter" idx="5"/>
          </p:nvPr>
        </p:nvSpPr>
        <p:spPr/>
        <p:txBody>
          <a:bodyPr/>
          <a:lstStyle/>
          <a:p>
            <a:fld id="{5C58683F-66BE-4FE1-AFE1-AFF6AB72CBB2}" type="slidenum">
              <a:rPr lang="sv-SE" smtClean="0"/>
              <a:t>54</a:t>
            </a:fld>
            <a:endParaRPr lang="sv-SE"/>
          </a:p>
        </p:txBody>
      </p:sp>
    </p:spTree>
    <p:extLst>
      <p:ext uri="{BB962C8B-B14F-4D97-AF65-F5344CB8AC3E}">
        <p14:creationId xmlns:p14="http://schemas.microsoft.com/office/powerpoint/2010/main" val="16836727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55</a:t>
            </a:fld>
            <a:endParaRPr lang="sv-SE"/>
          </a:p>
        </p:txBody>
      </p:sp>
    </p:spTree>
    <p:extLst>
      <p:ext uri="{BB962C8B-B14F-4D97-AF65-F5344CB8AC3E}">
        <p14:creationId xmlns:p14="http://schemas.microsoft.com/office/powerpoint/2010/main" val="32252500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överblick över processen, visa var gruppen befinner sig och tydliggöra målet med dagens workshop.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processen och markera var ni befinner er idag. Beskriv kort syftet med dagens workshop och hur den bygger vidare på tidigare workshoppar samt bidrar till kommande steg i samskapandeprocessen.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Håll genomgången kort och fokusera på den röda tråden i processen. Syftet är att skapa en gemensam förståelse för var gruppen befinner sig och hur dagens arbete bidrar till att utveckla och förfina den lösning som gruppen arbetar med.</a:t>
            </a: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57</a:t>
            </a:fld>
            <a:endParaRPr lang="sv-SE"/>
          </a:p>
        </p:txBody>
      </p:sp>
    </p:spTree>
    <p:extLst>
      <p:ext uri="{BB962C8B-B14F-4D97-AF65-F5344CB8AC3E}">
        <p14:creationId xmlns:p14="http://schemas.microsoft.com/office/powerpoint/2010/main" val="25617923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trygg och inkluderande start på workshopen där alla får komma till tals på lika villkor. Incheckningen hjälper gruppen att samla fokus, lära känna varandra bättre och skapa förutsättningar för ett aktivt deltagande under resten av dagen.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Genomför en kort runda där alla deltagare får berätta vilket land de helst skulle vilja besöka och varför. Låt gärna en av processledarna börja och ge ett eget exempel. Det ger deltagarna en stund att fundera och visar att det inte finns några rätt eller fel svar.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Incheckningen är tänkt att vara enkel, lättsam och prestigelös. När alla får säga något redan i början av workshopen blir det ofta lättare att fortsätta bidra i diskussioner och övningar senare under dagen. Uppmuntra deltagarna att dela så mycket eller lite de vill. Fokus ligger inte på resmålet i sig, utan på att skapa energi, delaktighet och en trygg atmosfär i gruppen.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59</a:t>
            </a:fld>
            <a:endParaRPr lang="sv-SE"/>
          </a:p>
        </p:txBody>
      </p:sp>
    </p:spTree>
    <p:extLst>
      <p:ext uri="{BB962C8B-B14F-4D97-AF65-F5344CB8AC3E}">
        <p14:creationId xmlns:p14="http://schemas.microsoft.com/office/powerpoint/2010/main" val="2043528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stämma av återkopplingen på dokumentationen från workshop 3 och säkerställa att gruppen har ett gemensamt underlag inför det fortsatta arbetet. Återkopplingen används som input till arbetspasset om fortsatt konkretisering av lösningen.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dokumentationen från workshop 3 och gå igenom den återkoppling som kommit in från deltagarnas verksamheter och från styrgruppen. Dokumentera synpunkter, förslag och eventuella justeringar direkt i presentationen så att alla kan följa ändringarna.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Fokusera på återkoppling som bidrar till att utveckla och förtydliga lösningen. Var tydlig med vilka synpunkter som leder till justeringar och vilka som noteras för vidare diskussion. Genom att dokumentera öppet skapas transparens och en gemensam förståelse för hur underlaget utvecklas.</a:t>
            </a:r>
          </a:p>
        </p:txBody>
      </p:sp>
      <p:sp>
        <p:nvSpPr>
          <p:cNvPr id="4" name="Platshållare för bildnummer 3"/>
          <p:cNvSpPr>
            <a:spLocks noGrp="1"/>
          </p:cNvSpPr>
          <p:nvPr>
            <p:ph type="sldNum" sz="quarter" idx="5"/>
          </p:nvPr>
        </p:nvSpPr>
        <p:spPr/>
        <p:txBody>
          <a:bodyPr/>
          <a:lstStyle/>
          <a:p>
            <a:fld id="{5C58683F-66BE-4FE1-AFE1-AFF6AB72CBB2}" type="slidenum">
              <a:rPr lang="sv-SE" smtClean="0"/>
              <a:t>60</a:t>
            </a:fld>
            <a:endParaRPr lang="sv-SE"/>
          </a:p>
        </p:txBody>
      </p:sp>
    </p:spTree>
    <p:extLst>
      <p:ext uri="{BB962C8B-B14F-4D97-AF65-F5344CB8AC3E}">
        <p14:creationId xmlns:p14="http://schemas.microsoft.com/office/powerpoint/2010/main" val="36746842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2CB39-8E1F-9A36-B92D-C91461EFC47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23A2C17-D5F0-091F-B7D9-5DE831DB487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C21D654-B064-3688-8142-529F7F9C8B21}"/>
              </a:ext>
            </a:extLst>
          </p:cNvPr>
          <p:cNvSpPr>
            <a:spLocks noGrp="1"/>
          </p:cNvSpPr>
          <p:nvPr>
            <p:ph type="body" idx="1"/>
          </p:nvPr>
        </p:nvSpPr>
        <p:spPr/>
        <p:txBody>
          <a:bodyPr/>
          <a:lstStyle/>
          <a:p>
            <a:r>
              <a:rPr lang="sv-SE"/>
              <a:t>Introbild till arbetspasset</a:t>
            </a:r>
            <a:endParaRPr lang="en-SE"/>
          </a:p>
        </p:txBody>
      </p:sp>
      <p:sp>
        <p:nvSpPr>
          <p:cNvPr id="4" name="Platshållare för bildnummer 3">
            <a:extLst>
              <a:ext uri="{FF2B5EF4-FFF2-40B4-BE49-F238E27FC236}">
                <a16:creationId xmlns:a16="http://schemas.microsoft.com/office/drawing/2014/main" id="{421E3B65-DD82-A6FA-2D1B-306B266A53AA}"/>
              </a:ext>
            </a:extLst>
          </p:cNvPr>
          <p:cNvSpPr>
            <a:spLocks noGrp="1"/>
          </p:cNvSpPr>
          <p:nvPr>
            <p:ph type="sldNum" sz="quarter" idx="5"/>
          </p:nvPr>
        </p:nvSpPr>
        <p:spPr/>
        <p:txBody>
          <a:bodyPr/>
          <a:lstStyle/>
          <a:p>
            <a:fld id="{5C58683F-66BE-4FE1-AFE1-AFF6AB72CBB2}" type="slidenum">
              <a:rPr lang="sv-SE" smtClean="0"/>
              <a:t>61</a:t>
            </a:fld>
            <a:endParaRPr lang="sv-SE"/>
          </a:p>
        </p:txBody>
      </p:sp>
    </p:spTree>
    <p:extLst>
      <p:ext uri="{BB962C8B-B14F-4D97-AF65-F5344CB8AC3E}">
        <p14:creationId xmlns:p14="http://schemas.microsoft.com/office/powerpoint/2010/main" val="22189139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vidareutveckla och konkretisera lösningen så att den blir tillräckligt tydlig för att kunna testas i praktiken.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Utgå från den lösning som gruppen har arbetat fram och den återkoppling som kommit in sedan föregående workshop. Låt deltagarna fortsätta beskriva lösningen mer detaljerat genom att tydliggöra vad som ska göras, vem som ska göra det, när det ska göras och hur det ska genomföras.</a:t>
            </a:r>
          </a:p>
          <a:p>
            <a:pPr fontAlgn="t"/>
            <a:r>
              <a:rPr lang="sv-SE" sz="1200" b="0" i="0" kern="1200">
                <a:solidFill>
                  <a:schemeClr val="tx1"/>
                </a:solidFill>
                <a:effectLst/>
                <a:latin typeface="+mn-lt"/>
                <a:ea typeface="+mn-ea"/>
                <a:cs typeface="+mn-cs"/>
              </a:rPr>
              <a:t>Anpassa upplägget efter lösningens innehåll och låt grupperna arbeta med olika delar eller moment vid behov.</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Anpassa övningen efter den lösning som gruppen arbetar med. Om lösningen består av flera delar kan grupperna arbeta med olika delar parallellt, men avsätt då tid för återkoppling i helgrupp så att alla får en gemensam bild av helheten.</a:t>
            </a:r>
          </a:p>
          <a:p>
            <a:pPr fontAlgn="t"/>
            <a:r>
              <a:rPr lang="sv-SE" sz="1200" b="0" i="0" kern="1200">
                <a:solidFill>
                  <a:schemeClr val="tx1"/>
                </a:solidFill>
                <a:effectLst/>
                <a:latin typeface="+mn-lt"/>
                <a:ea typeface="+mn-ea"/>
                <a:cs typeface="+mn-cs"/>
              </a:rPr>
              <a:t>Var närvarande som processledare och hjälp grupperna att komma vidare om de fastnar. Ett bra riktmärke är att lösningen ska vara så tydligt beskriven att någon som inte deltagit i samskapandeprocessen kan förstå hur den fungerar och ska genomföras.</a:t>
            </a: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62</a:t>
            </a:fld>
            <a:endParaRPr lang="sv-SE"/>
          </a:p>
        </p:txBody>
      </p:sp>
    </p:spTree>
    <p:extLst>
      <p:ext uri="{BB962C8B-B14F-4D97-AF65-F5344CB8AC3E}">
        <p14:creationId xmlns:p14="http://schemas.microsoft.com/office/powerpoint/2010/main" val="1630425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A2925-58A9-27D4-D76E-7836A15745A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3DF6F89-2480-930F-720D-96D946137F7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B596019-A10F-3968-EA8A-C6DBCB3DD85B}"/>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Informera deltagarna om att fikapausen inte är schemalagd under denna workshop. Uppmuntra dem att ta fika när det passar i arbetet och i samråd med sin grupp.</a:t>
            </a:r>
          </a:p>
          <a:p>
            <a:pPr algn="l"/>
            <a:endParaRPr lang="sv-SE" b="0" i="0">
              <a:solidFill>
                <a:srgbClr val="000000"/>
              </a:solidFill>
              <a:effectLst/>
              <a:latin typeface="Segoe UI"/>
              <a:cs typeface="Segoe UI"/>
            </a:endParaRPr>
          </a:p>
          <a:p>
            <a:pPr algn="l" rtl="0" fontAlgn="base"/>
            <a:endParaRPr lang="sv-SE" sz="1800" b="0" i="0">
              <a:solidFill>
                <a:srgbClr val="000000"/>
              </a:solidFill>
              <a:effectLst/>
              <a:latin typeface="Aptos" panose="020B0004020202020204" pitchFamily="34" charset="0"/>
            </a:endParaRPr>
          </a:p>
        </p:txBody>
      </p:sp>
      <p:sp>
        <p:nvSpPr>
          <p:cNvPr id="4" name="Platshållare för bildnummer 3">
            <a:extLst>
              <a:ext uri="{FF2B5EF4-FFF2-40B4-BE49-F238E27FC236}">
                <a16:creationId xmlns:a16="http://schemas.microsoft.com/office/drawing/2014/main" id="{4FD88DFA-DB27-FC2E-EBC1-F5DF944156FD}"/>
              </a:ext>
            </a:extLst>
          </p:cNvPr>
          <p:cNvSpPr>
            <a:spLocks noGrp="1"/>
          </p:cNvSpPr>
          <p:nvPr>
            <p:ph type="sldNum" sz="quarter" idx="5"/>
          </p:nvPr>
        </p:nvSpPr>
        <p:spPr/>
        <p:txBody>
          <a:bodyPr/>
          <a:lstStyle/>
          <a:p>
            <a:fld id="{F2092603-B9AF-47D3-9CF2-1D0F781590A4}" type="slidenum">
              <a:rPr lang="sv-SE" smtClean="0"/>
              <a:t>63</a:t>
            </a:fld>
            <a:endParaRPr lang="sv-SE"/>
          </a:p>
        </p:txBody>
      </p:sp>
    </p:spTree>
    <p:extLst>
      <p:ext uri="{BB962C8B-B14F-4D97-AF65-F5344CB8AC3E}">
        <p14:creationId xmlns:p14="http://schemas.microsoft.com/office/powerpoint/2010/main" val="42539604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ECB9D-F759-4A02-58C6-12C9E3C3848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82F149-5519-A05E-78F6-1175721CE98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C1326F2-5AA6-2C71-FEEC-E2A9F136E225}"/>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informera deltagarna om vad som sker mellan workshop 4 och 5 samt tydliggöra vilken återkoppling och förankring som behövs inför den avslutande workshopen.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Informera om när deltagarna kan förvänta sig att få dokumentation från arbetet. Berätta att de lösningar som gruppen har arbetat fram nu behöver förankras i de verksamheter och organisationer som deltagarna representerar. Be deltagarna att samla in synpunkter, identifiera eventuella hinder och möjligheter samt fundera över vad som krävs för att lösningarna ska kunna omsättas i praktiken.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Skicka ut dokumentationen så snart som möjligt efter workshopen så att innehållet fortfarande är aktuellt. Var tydlig med vilken typ av återkoppling som efterfrågas. Påminn om att deltagarna har en viktig roll som länk mellan samskapandegruppen och sina verksamheter. En god förankring inför den avslutande workshopen ger bättre förutsättningar att bedöma lösningarnas genomförbarhet och planera nästa steg.</a:t>
            </a:r>
          </a:p>
          <a:p>
            <a:endParaRPr lang="sv-SE" sz="1200" b="0" kern="1200">
              <a:solidFill>
                <a:schemeClr val="tx1"/>
              </a:solidFill>
              <a:effectLst/>
              <a:latin typeface="+mn-lt"/>
              <a:ea typeface="+mn-ea"/>
              <a:cs typeface="+mn-cs"/>
            </a:endParaRPr>
          </a:p>
          <a:p>
            <a:pPr algn="l" rtl="0" fontAlgn="base"/>
            <a:endParaRPr lang="sv-SE" sz="1800" b="0" i="0">
              <a:solidFill>
                <a:srgbClr val="000000"/>
              </a:solidFill>
              <a:effectLst/>
              <a:latin typeface="Aptos" panose="020B0004020202020204" pitchFamily="34" charset="0"/>
            </a:endParaRPr>
          </a:p>
          <a:p>
            <a:pPr algn="l" rtl="0" fontAlgn="base"/>
            <a:endParaRPr lang="sv-SE" b="0" i="0">
              <a:solidFill>
                <a:srgbClr val="000000"/>
              </a:solidFill>
              <a:effectLst/>
              <a:latin typeface="Segoe UI" panose="020B0502040204020203" pitchFamily="34" charset="0"/>
            </a:endParaRPr>
          </a:p>
        </p:txBody>
      </p:sp>
      <p:sp>
        <p:nvSpPr>
          <p:cNvPr id="4" name="Platshållare för bildnummer 3">
            <a:extLst>
              <a:ext uri="{FF2B5EF4-FFF2-40B4-BE49-F238E27FC236}">
                <a16:creationId xmlns:a16="http://schemas.microsoft.com/office/drawing/2014/main" id="{39D570F6-17B1-4713-D024-0AE5317B078B}"/>
              </a:ext>
            </a:extLst>
          </p:cNvPr>
          <p:cNvSpPr>
            <a:spLocks noGrp="1"/>
          </p:cNvSpPr>
          <p:nvPr>
            <p:ph type="sldNum" sz="quarter" idx="5"/>
          </p:nvPr>
        </p:nvSpPr>
        <p:spPr/>
        <p:txBody>
          <a:bodyPr/>
          <a:lstStyle/>
          <a:p>
            <a:fld id="{F2092603-B9AF-47D3-9CF2-1D0F781590A4}" type="slidenum">
              <a:rPr lang="sv-SE" smtClean="0"/>
              <a:t>64</a:t>
            </a:fld>
            <a:endParaRPr lang="sv-SE"/>
          </a:p>
        </p:txBody>
      </p:sp>
    </p:spTree>
    <p:extLst>
      <p:ext uri="{BB962C8B-B14F-4D97-AF65-F5344CB8AC3E}">
        <p14:creationId xmlns:p14="http://schemas.microsoft.com/office/powerpoint/2010/main" val="2959059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sammanfatta workshopens viktigaste resultat, tydliggöra nästa steg i processen och förbereda deltagarna inför den avslutande workshopen.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Avsluta workshoppen med en kort sammanfattning av dagens arbete och de lösningar som gruppen har utvecklat. Presentera syftet med den avslutande workshopen. </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Avsätt tid för att knyta ihop dagen och skapa en tydlig framåtblick. Påminn om att deltagarnas förankringsarbete mellan workshopparna är en viktig del av processen och bidrar till att lösningarna blir relevanta och användbara i praktiken. Betona också att den avslutande workshopen fokuserar på att färdigställa, förankra och planera för nästa steg efter samskapandeprocessen.</a:t>
            </a: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65</a:t>
            </a:fld>
            <a:endParaRPr lang="sv-SE"/>
          </a:p>
        </p:txBody>
      </p:sp>
    </p:spTree>
    <p:extLst>
      <p:ext uri="{BB962C8B-B14F-4D97-AF65-F5344CB8AC3E}">
        <p14:creationId xmlns:p14="http://schemas.microsoft.com/office/powerpoint/2010/main" val="38344107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FCD39-EF28-3250-A15D-5675CD1E14C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68161CC-5DE5-9F18-F278-558B45493FF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30ADF4D-B59E-E0CE-98BE-9FF1A2E92BA8}"/>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1D4FB7E8-0F1E-0D9E-6579-A9D01E6FDBC2}"/>
              </a:ext>
            </a:extLst>
          </p:cNvPr>
          <p:cNvSpPr>
            <a:spLocks noGrp="1"/>
          </p:cNvSpPr>
          <p:nvPr>
            <p:ph type="sldNum" sz="quarter" idx="5"/>
          </p:nvPr>
        </p:nvSpPr>
        <p:spPr/>
        <p:txBody>
          <a:bodyPr/>
          <a:lstStyle/>
          <a:p>
            <a:fld id="{5C58683F-66BE-4FE1-AFE1-AFF6AB72CBB2}" type="slidenum">
              <a:rPr lang="sv-SE" smtClean="0"/>
              <a:t>67</a:t>
            </a:fld>
            <a:endParaRPr lang="sv-SE"/>
          </a:p>
        </p:txBody>
      </p:sp>
    </p:spTree>
    <p:extLst>
      <p:ext uri="{BB962C8B-B14F-4D97-AF65-F5344CB8AC3E}">
        <p14:creationId xmlns:p14="http://schemas.microsoft.com/office/powerpoint/2010/main" val="1152707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69</a:t>
            </a:fld>
            <a:endParaRPr lang="sv-SE"/>
          </a:p>
        </p:txBody>
      </p:sp>
    </p:spTree>
    <p:extLst>
      <p:ext uri="{BB962C8B-B14F-4D97-AF65-F5344CB8AC3E}">
        <p14:creationId xmlns:p14="http://schemas.microsoft.com/office/powerpoint/2010/main" val="7957824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överblick över processen, visa var gruppen befinner sig och tydliggöra målet med dagens workshop.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processen och markera var ni befinner er idag. Beskriv kort syftet med dagens workshop och hur den bygger vidare på tidigare workshoppar samt bidrar till de sista stegen i samskapandeprocessen.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Håll genomgången kort och fokusera på den röda tråden i processen. Syftet är att skapa en gemensam förståelse för var gruppen befinner sig och hur dagens arbete bidrar till att färdigställa, förankra och förbereda lösningen för nästa steg.</a:t>
            </a:r>
          </a:p>
          <a:p>
            <a:pPr fontAlgn="t"/>
            <a:endParaRPr lang="sv-SE" sz="1200" b="0" i="0" kern="120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70</a:t>
            </a:fld>
            <a:endParaRPr lang="sv-SE"/>
          </a:p>
        </p:txBody>
      </p:sp>
    </p:spTree>
    <p:extLst>
      <p:ext uri="{BB962C8B-B14F-4D97-AF65-F5344CB8AC3E}">
        <p14:creationId xmlns:p14="http://schemas.microsoft.com/office/powerpoint/2010/main" val="23778980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423D1-7912-0B69-F94B-DD83A2494C2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8A022B2-8609-94EF-F1EB-1CE114B6C26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EF0498C-23AE-D8AA-8149-34EEA37D21D4}"/>
              </a:ext>
            </a:extLst>
          </p:cNvPr>
          <p:cNvSpPr>
            <a:spLocks noGrp="1"/>
          </p:cNvSpPr>
          <p:nvPr>
            <p:ph type="body" idx="1"/>
          </p:nvPr>
        </p:nvSpPr>
        <p:spPr/>
        <p:txBody>
          <a:bodyPr/>
          <a:lstStyle/>
          <a:p>
            <a:endParaRPr lang="en-SE"/>
          </a:p>
        </p:txBody>
      </p:sp>
      <p:sp>
        <p:nvSpPr>
          <p:cNvPr id="4" name="Platshållare för bildnummer 3">
            <a:extLst>
              <a:ext uri="{FF2B5EF4-FFF2-40B4-BE49-F238E27FC236}">
                <a16:creationId xmlns:a16="http://schemas.microsoft.com/office/drawing/2014/main" id="{9F327CE3-43D6-F530-8AD9-EFE1C44967F8}"/>
              </a:ext>
            </a:extLst>
          </p:cNvPr>
          <p:cNvSpPr>
            <a:spLocks noGrp="1"/>
          </p:cNvSpPr>
          <p:nvPr>
            <p:ph type="sldNum" sz="quarter" idx="5"/>
          </p:nvPr>
        </p:nvSpPr>
        <p:spPr/>
        <p:txBody>
          <a:bodyPr/>
          <a:lstStyle/>
          <a:p>
            <a:fld id="{5C58683F-66BE-4FE1-AFE1-AFF6AB72CBB2}" type="slidenum">
              <a:rPr lang="sv-SE" smtClean="0"/>
              <a:t>71</a:t>
            </a:fld>
            <a:endParaRPr lang="sv-SE"/>
          </a:p>
        </p:txBody>
      </p:sp>
    </p:spTree>
    <p:extLst>
      <p:ext uri="{BB962C8B-B14F-4D97-AF65-F5344CB8AC3E}">
        <p14:creationId xmlns:p14="http://schemas.microsoft.com/office/powerpoint/2010/main" val="34773525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trygg och inkluderande start på workshopen där alla får komma till tals på lika villkor. Incheckningen hjälper gruppen att samla fokus, lära känna varandra bättre och skapa förutsättningar för ett aktivt deltagande under resten av dagen.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Genomför en kort runda där alla deltagare får berätta vilket väder som bäst speglar hur de känner sig just nu och varför. Låt gärna en av processledarna börja och ge ett eget exempel. Det ger deltagarna en stund att fundera och visar att det inte finns några rätt eller fel svar.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Incheckningen är tänkt att vara enkel, lättsam och prestigelös. När alla får säga något redan i början av workshopen blir det ofta lättare att fortsätta bidra i diskussioner och övningar senare under dagen. Uppmuntra deltagarna att tolka frågan fritt och dela så mycket eller lite de vill. Fokus ligger inte på vädret i sig, utan på att skapa energi, delaktighet och en trygg atmosfär i gruppen.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72</a:t>
            </a:fld>
            <a:endParaRPr lang="sv-SE"/>
          </a:p>
        </p:txBody>
      </p:sp>
    </p:spTree>
    <p:extLst>
      <p:ext uri="{BB962C8B-B14F-4D97-AF65-F5344CB8AC3E}">
        <p14:creationId xmlns:p14="http://schemas.microsoft.com/office/powerpoint/2010/main" val="23619726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DF27-7082-1FAA-0C3B-46F27A73FB3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54478D-3C46-EFC4-9F36-69073C0B0FF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690A662-2BC4-1AA1-C352-9E2CDC0E4BC7}"/>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stämma av återkopplingen på dokumentationen från workshop 4 och säkerställa att gruppen har ett gemensamt underlag inför det fortsatta arbetet. Återkopplingen används som input till den fortsatta konkretiseringen av lösningen.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dokumentationen från workshop 4 och gå igenom den återkoppling som kommit in från deltagarnas verksamheter och från styrgruppen. Dokumentera synpunkter, förslag och eventuella justeringar direkt i presentationen så att alla kan följa ändringarna.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Fokusera på återkoppling som bidrar till att förtydliga, förbättra eller kvalitetssäkra lösningen. Var tydlig med vilka synpunkter som leder till justeringar och vilka som noteras för vidare utveckling. Genom att dokumentera öppet skapas transparens och en gemensam förståelse för hur lösningen utvecklas inför nästa steg.</a:t>
            </a:r>
          </a:p>
          <a:p>
            <a:endParaRPr lang="en-SE"/>
          </a:p>
        </p:txBody>
      </p:sp>
      <p:sp>
        <p:nvSpPr>
          <p:cNvPr id="4" name="Platshållare för bildnummer 3">
            <a:extLst>
              <a:ext uri="{FF2B5EF4-FFF2-40B4-BE49-F238E27FC236}">
                <a16:creationId xmlns:a16="http://schemas.microsoft.com/office/drawing/2014/main" id="{48541450-B087-E551-65F4-53DE1D3AA12A}"/>
              </a:ext>
            </a:extLst>
          </p:cNvPr>
          <p:cNvSpPr>
            <a:spLocks noGrp="1"/>
          </p:cNvSpPr>
          <p:nvPr>
            <p:ph type="sldNum" sz="quarter" idx="5"/>
          </p:nvPr>
        </p:nvSpPr>
        <p:spPr/>
        <p:txBody>
          <a:bodyPr/>
          <a:lstStyle/>
          <a:p>
            <a:fld id="{5C58683F-66BE-4FE1-AFE1-AFF6AB72CBB2}" type="slidenum">
              <a:rPr lang="sv-SE" smtClean="0"/>
              <a:t>73</a:t>
            </a:fld>
            <a:endParaRPr lang="sv-SE"/>
          </a:p>
        </p:txBody>
      </p:sp>
    </p:spTree>
    <p:extLst>
      <p:ext uri="{BB962C8B-B14F-4D97-AF65-F5344CB8AC3E}">
        <p14:creationId xmlns:p14="http://schemas.microsoft.com/office/powerpoint/2010/main" val="240490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74</a:t>
            </a:fld>
            <a:endParaRPr lang="sv-SE"/>
          </a:p>
        </p:txBody>
      </p:sp>
    </p:spTree>
    <p:extLst>
      <p:ext uri="{BB962C8B-B14F-4D97-AF65-F5344CB8AC3E}">
        <p14:creationId xmlns:p14="http://schemas.microsoft.com/office/powerpoint/2010/main" val="30624492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32E66-8201-D953-29D1-EF4440800DA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318676A-3C3E-41B9-BC4D-E570CB965C7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335023D-120D-3CCE-CDBA-B089E72DF119}"/>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vidareutveckla och konkretisera lösningen så att den blir tillräckligt tydlig för att kunna testas i praktiken.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Utgå från den lösning som gruppen har utvecklat och den återkoppling som kommit in från verksamheter och styrgrupp. Låt deltagarna fortsätta konkretisera lösningen genom att tydliggöra vad som ska göras, vem som ska göra det, när det ska göras och hur det ska gå till.</a:t>
            </a:r>
          </a:p>
          <a:p>
            <a:pPr fontAlgn="t"/>
            <a:r>
              <a:rPr lang="sv-SE" sz="1200" b="0" i="0" kern="1200">
                <a:solidFill>
                  <a:schemeClr val="tx1"/>
                </a:solidFill>
                <a:effectLst/>
                <a:latin typeface="+mn-lt"/>
                <a:ea typeface="+mn-ea"/>
                <a:cs typeface="+mn-cs"/>
              </a:rPr>
              <a:t>Om lösningen består av flera delar kan grupperna arbeta med olika delar parallellt eller gemensamt med en del i taget. Avsluta arbetspasset med att samla gruppen kring en gemensam beskrivning av den lösning som ska testas.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Anpassa upplägget efter lösningens innehåll och mognadsgrad. Om grupperna arbetar med olika delar av lösningen, avsätt tid för återkoppling i helgrupp så att alla får en gemensam bild av helheten.</a:t>
            </a:r>
          </a:p>
          <a:p>
            <a:pPr fontAlgn="t"/>
            <a:r>
              <a:rPr lang="sv-SE" sz="1200" b="0" i="0" kern="1200">
                <a:solidFill>
                  <a:schemeClr val="tx1"/>
                </a:solidFill>
                <a:effectLst/>
                <a:latin typeface="+mn-lt"/>
                <a:ea typeface="+mn-ea"/>
                <a:cs typeface="+mn-cs"/>
              </a:rPr>
              <a:t>Målet är att lösningen ska vara tillräckligt tydlig för att kunna testas i praktiken. Samtidigt behöver inte alla detaljer vara färdigutvecklade. Kvarstående frågor kan tas vidare i planeringen av testet, där lösningen kan förfinas ytterligare vid behov.</a:t>
            </a:r>
          </a:p>
          <a:p>
            <a:endParaRPr lang="sv-SE"/>
          </a:p>
        </p:txBody>
      </p:sp>
      <p:sp>
        <p:nvSpPr>
          <p:cNvPr id="4" name="Platshållare för bildnummer 3">
            <a:extLst>
              <a:ext uri="{FF2B5EF4-FFF2-40B4-BE49-F238E27FC236}">
                <a16:creationId xmlns:a16="http://schemas.microsoft.com/office/drawing/2014/main" id="{DA0FC614-456D-A371-3C19-11BA5777C0B2}"/>
              </a:ext>
            </a:extLst>
          </p:cNvPr>
          <p:cNvSpPr>
            <a:spLocks noGrp="1"/>
          </p:cNvSpPr>
          <p:nvPr>
            <p:ph type="sldNum" sz="quarter" idx="5"/>
          </p:nvPr>
        </p:nvSpPr>
        <p:spPr/>
        <p:txBody>
          <a:bodyPr/>
          <a:lstStyle/>
          <a:p>
            <a:fld id="{5C58683F-66BE-4FE1-AFE1-AFF6AB72CBB2}" type="slidenum">
              <a:rPr lang="sv-SE" smtClean="0"/>
              <a:t>75</a:t>
            </a:fld>
            <a:endParaRPr lang="sv-SE"/>
          </a:p>
        </p:txBody>
      </p:sp>
    </p:spTree>
    <p:extLst>
      <p:ext uri="{BB962C8B-B14F-4D97-AF65-F5344CB8AC3E}">
        <p14:creationId xmlns:p14="http://schemas.microsoft.com/office/powerpoint/2010/main" val="8730408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9F05D-9E14-BDBD-F6CF-E873F843171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06C068D-A9CB-FE4A-D3CD-9C64F6D3878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B99D27C-92EF-F861-9FE1-1A4E285D7535}"/>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uppmärksamma och fira det arbete som gruppen har genomfört tillsammans under samskapandeprocessen. En gemensam avslutning bidrar till att synliggöra framsteg, stärka engagemanget och markera övergången till nästa fas i 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Ta en paus i arbetet för att uppmärksamma att gruppen nu har utvecklat en lösning som är tillräckligt konkret för att kunna testas. Fira den gemensamma prestationen på ett sätt som passar gruppen, till exempel med extra festligt fika.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Avsätt tid för att stanna upp och uppmärksamma det som gruppen har åstadkommit tillsammans. Betona att lösningen är resultatet av många olika perspektiv och bidrag under processens gång. En gemensam firandestund kan bidra till energi och motivation inför det kommande arbetet med att testa lösningen i praktiken.</a:t>
            </a:r>
          </a:p>
          <a:p>
            <a:pPr algn="l"/>
            <a:endParaRPr lang="sv-SE" b="0" i="0">
              <a:solidFill>
                <a:srgbClr val="000000"/>
              </a:solidFill>
              <a:effectLst/>
              <a:latin typeface="Segoe UI"/>
              <a:cs typeface="Segoe UI"/>
            </a:endParaRPr>
          </a:p>
          <a:p>
            <a:pPr algn="l" rtl="0" fontAlgn="base"/>
            <a:endParaRPr lang="sv-SE" sz="1800" b="0" i="0">
              <a:solidFill>
                <a:srgbClr val="000000"/>
              </a:solidFill>
              <a:effectLst/>
              <a:latin typeface="Aptos" panose="020B0004020202020204" pitchFamily="34" charset="0"/>
            </a:endParaRPr>
          </a:p>
        </p:txBody>
      </p:sp>
      <p:sp>
        <p:nvSpPr>
          <p:cNvPr id="4" name="Platshållare för bildnummer 3">
            <a:extLst>
              <a:ext uri="{FF2B5EF4-FFF2-40B4-BE49-F238E27FC236}">
                <a16:creationId xmlns:a16="http://schemas.microsoft.com/office/drawing/2014/main" id="{4C2F851C-BE08-ECEB-1781-4CBA50793ECF}"/>
              </a:ext>
            </a:extLst>
          </p:cNvPr>
          <p:cNvSpPr>
            <a:spLocks noGrp="1"/>
          </p:cNvSpPr>
          <p:nvPr>
            <p:ph type="sldNum" sz="quarter" idx="5"/>
          </p:nvPr>
        </p:nvSpPr>
        <p:spPr/>
        <p:txBody>
          <a:bodyPr/>
          <a:lstStyle/>
          <a:p>
            <a:fld id="{F2092603-B9AF-47D3-9CF2-1D0F781590A4}" type="slidenum">
              <a:rPr lang="sv-SE" smtClean="0"/>
              <a:t>76</a:t>
            </a:fld>
            <a:endParaRPr lang="sv-SE"/>
          </a:p>
        </p:txBody>
      </p:sp>
    </p:spTree>
    <p:extLst>
      <p:ext uri="{BB962C8B-B14F-4D97-AF65-F5344CB8AC3E}">
        <p14:creationId xmlns:p14="http://schemas.microsoft.com/office/powerpoint/2010/main" val="17540546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dirty="0">
                <a:solidFill>
                  <a:schemeClr val="tx1"/>
                </a:solidFill>
                <a:effectLst/>
                <a:latin typeface="+mn-lt"/>
                <a:ea typeface="+mn-ea"/>
                <a:cs typeface="+mn-cs"/>
              </a:rPr>
              <a:t>Syfte</a:t>
            </a:r>
          </a:p>
          <a:p>
            <a:pPr fontAlgn="t"/>
            <a:r>
              <a:rPr lang="sv-SE" sz="1200" b="0" i="0" kern="1200" dirty="0">
                <a:solidFill>
                  <a:schemeClr val="tx1"/>
                </a:solidFill>
                <a:effectLst/>
                <a:latin typeface="+mn-lt"/>
                <a:ea typeface="+mn-ea"/>
                <a:cs typeface="+mn-cs"/>
              </a:rPr>
              <a:t>Att skapa en gemensam plan för hur lösningen ska testas i praktiken och tydliggöra ansvar, omfattning och genomförande av testet.</a:t>
            </a:r>
          </a:p>
          <a:p>
            <a:pPr fontAlgn="t"/>
            <a:endParaRPr lang="sv-SE" sz="1200" b="1" i="0" kern="1200" dirty="0">
              <a:solidFill>
                <a:schemeClr val="tx1"/>
              </a:solidFill>
              <a:effectLst/>
              <a:latin typeface="+mn-lt"/>
              <a:ea typeface="+mn-ea"/>
              <a:cs typeface="+mn-cs"/>
            </a:endParaRPr>
          </a:p>
          <a:p>
            <a:pPr fontAlgn="t"/>
            <a:r>
              <a:rPr lang="sv-SE" sz="1200" b="1" i="0" kern="1200" dirty="0">
                <a:solidFill>
                  <a:schemeClr val="tx1"/>
                </a:solidFill>
                <a:effectLst/>
                <a:latin typeface="+mn-lt"/>
                <a:ea typeface="+mn-ea"/>
                <a:cs typeface="+mn-cs"/>
              </a:rPr>
              <a:t>Gör så här</a:t>
            </a:r>
          </a:p>
          <a:p>
            <a:pPr fontAlgn="t"/>
            <a:r>
              <a:rPr lang="sv-SE" sz="1200" b="0" i="0" kern="1200" dirty="0">
                <a:solidFill>
                  <a:schemeClr val="tx1"/>
                </a:solidFill>
                <a:effectLst/>
                <a:latin typeface="+mn-lt"/>
                <a:ea typeface="+mn-ea"/>
                <a:cs typeface="+mn-cs"/>
              </a:rPr>
              <a:t>Utgå från den lösning som gruppen har utvecklat och diskutera hur den kan testas i praktiken. Gå igenom de frågor som behöver besvaras för att testet ska kunna genomföras, exempelvis vilka verksamheter som ska delta, vem som ansvarar för olika delar, när testet ska genomföras och hur resultaten ska följas upp.</a:t>
            </a:r>
          </a:p>
          <a:p>
            <a:pPr fontAlgn="t"/>
            <a:r>
              <a:rPr lang="sv-SE" sz="1200" b="0" i="0" kern="1200" dirty="0">
                <a:solidFill>
                  <a:schemeClr val="tx1"/>
                </a:solidFill>
                <a:effectLst/>
                <a:latin typeface="+mn-lt"/>
                <a:ea typeface="+mn-ea"/>
                <a:cs typeface="+mn-cs"/>
              </a:rPr>
              <a:t>Anpassa diskussionen utifrån lösningens innehåll, verksamheternas förutsättningar och eventuell återkoppling från styrgruppen.</a:t>
            </a:r>
          </a:p>
          <a:p>
            <a:pPr fontAlgn="t"/>
            <a:endParaRPr lang="sv-SE" sz="1200" b="1" i="0" kern="1200" dirty="0">
              <a:solidFill>
                <a:schemeClr val="tx1"/>
              </a:solidFill>
              <a:effectLst/>
              <a:latin typeface="+mn-lt"/>
              <a:ea typeface="+mn-ea"/>
              <a:cs typeface="+mn-cs"/>
            </a:endParaRPr>
          </a:p>
          <a:p>
            <a:pPr fontAlgn="t"/>
            <a:r>
              <a:rPr lang="sv-SE" sz="1200" b="1" i="0" kern="1200" dirty="0">
                <a:solidFill>
                  <a:schemeClr val="tx1"/>
                </a:solidFill>
                <a:effectLst/>
                <a:latin typeface="+mn-lt"/>
                <a:ea typeface="+mn-ea"/>
                <a:cs typeface="+mn-cs"/>
              </a:rPr>
              <a:t>Bra att tänka på</a:t>
            </a:r>
          </a:p>
          <a:p>
            <a:pPr fontAlgn="t"/>
            <a:r>
              <a:rPr lang="sv-SE" sz="1200" b="0" i="0" kern="1200" dirty="0">
                <a:solidFill>
                  <a:schemeClr val="tx1"/>
                </a:solidFill>
                <a:effectLst/>
                <a:latin typeface="+mn-lt"/>
                <a:ea typeface="+mn-ea"/>
                <a:cs typeface="+mn-cs"/>
              </a:rPr>
              <a:t>Planeringen behöver anpassas till den lösning som ska testas och de förutsättningar som finns i verksamheterna. Om möjligt är det en fördel om dialog om medverkan och ansvar har förts med berörda chefer och verksamheter redan före workshopen. Det underlättar gruppens arbete och gör det lättare att fatta beslut om testets genomförande.</a:t>
            </a:r>
          </a:p>
          <a:p>
            <a:pPr fontAlgn="t"/>
            <a:r>
              <a:rPr lang="sv-SE" sz="1200" b="0" i="0" kern="1200" dirty="0">
                <a:solidFill>
                  <a:schemeClr val="tx1"/>
                </a:solidFill>
                <a:effectLst/>
                <a:latin typeface="+mn-lt"/>
                <a:ea typeface="+mn-ea"/>
                <a:cs typeface="+mn-cs"/>
              </a:rPr>
              <a:t>Målet är att gruppen ska lämna workshopen med en så tydlig plan som möjligt för nästa steg i processen.</a:t>
            </a:r>
          </a:p>
          <a:p>
            <a:endParaRPr lang="en-SE" dirty="0"/>
          </a:p>
        </p:txBody>
      </p:sp>
      <p:sp>
        <p:nvSpPr>
          <p:cNvPr id="4" name="Platshållare för bildnummer 3"/>
          <p:cNvSpPr>
            <a:spLocks noGrp="1"/>
          </p:cNvSpPr>
          <p:nvPr>
            <p:ph type="sldNum" sz="quarter" idx="5"/>
          </p:nvPr>
        </p:nvSpPr>
        <p:spPr/>
        <p:txBody>
          <a:bodyPr/>
          <a:lstStyle/>
          <a:p>
            <a:fld id="{5C58683F-66BE-4FE1-AFE1-AFF6AB72CBB2}" type="slidenum">
              <a:rPr lang="sv-SE" smtClean="0"/>
              <a:t>78</a:t>
            </a:fld>
            <a:endParaRPr lang="sv-SE"/>
          </a:p>
        </p:txBody>
      </p:sp>
    </p:spTree>
    <p:extLst>
      <p:ext uri="{BB962C8B-B14F-4D97-AF65-F5344CB8AC3E}">
        <p14:creationId xmlns:p14="http://schemas.microsoft.com/office/powerpoint/2010/main" val="4476077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chemeClr val="tx1"/>
                </a:solidFill>
                <a:effectLst/>
                <a:latin typeface="+mn-lt"/>
                <a:ea typeface="+mn-ea"/>
                <a:cs typeface="+mn-cs"/>
              </a:rPr>
              <a:t>Syfte. </a:t>
            </a:r>
            <a:r>
              <a:rPr lang="sv-SE" sz="1200" b="0" i="0" kern="1200" dirty="0">
                <a:solidFill>
                  <a:schemeClr val="tx1"/>
                </a:solidFill>
                <a:effectLst/>
                <a:latin typeface="+mn-lt"/>
                <a:ea typeface="+mn-ea"/>
                <a:cs typeface="+mn-cs"/>
              </a:rPr>
              <a:t>Utvärdera samskapandet för att lära om hur det kan göras bättre nästa gång. </a:t>
            </a:r>
            <a:endParaRPr lang="sv-SE" sz="1200" b="1" i="0" kern="1200" dirty="0">
              <a:solidFill>
                <a:schemeClr val="tx1"/>
              </a:solidFill>
              <a:effectLst/>
              <a:latin typeface="+mn-lt"/>
              <a:ea typeface="+mn-ea"/>
              <a:cs typeface="+mn-cs"/>
            </a:endParaRPr>
          </a:p>
          <a:p>
            <a:pPr fontAlgn="t"/>
            <a:r>
              <a:rPr lang="sv-SE" sz="1200" b="1" i="0" kern="1200" dirty="0">
                <a:solidFill>
                  <a:schemeClr val="tx1"/>
                </a:solidFill>
                <a:effectLst/>
                <a:latin typeface="+mn-lt"/>
                <a:ea typeface="+mn-ea"/>
                <a:cs typeface="+mn-cs"/>
              </a:rPr>
              <a:t>Gör så här. </a:t>
            </a:r>
            <a:r>
              <a:rPr lang="sv-SE" sz="1200" b="0" i="0" kern="1200" dirty="0">
                <a:solidFill>
                  <a:schemeClr val="tx1"/>
                </a:solidFill>
                <a:effectLst/>
                <a:latin typeface="+mn-lt"/>
                <a:ea typeface="+mn-ea"/>
                <a:cs typeface="+mn-cs"/>
              </a:rPr>
              <a:t>Be deltagarna att tyst för sig själva skriva ned på post-it lappar hur det har fungerat. Be alla därefter att läsa upp varsin grön respektive orange post-it som avslutning.  </a:t>
            </a:r>
            <a:endParaRPr lang="sv-SE" sz="1200" b="1" i="0" kern="1200" dirty="0">
              <a:solidFill>
                <a:schemeClr val="tx1"/>
              </a:solidFill>
              <a:effectLst/>
              <a:latin typeface="+mn-lt"/>
              <a:ea typeface="+mn-ea"/>
              <a:cs typeface="+mn-cs"/>
            </a:endParaRPr>
          </a:p>
          <a:p>
            <a:pPr fontAlgn="t"/>
            <a:r>
              <a:rPr lang="sv-SE" sz="1200" b="1" i="0" kern="1200" dirty="0">
                <a:solidFill>
                  <a:schemeClr val="tx1"/>
                </a:solidFill>
                <a:effectLst/>
                <a:latin typeface="+mn-lt"/>
                <a:ea typeface="+mn-ea"/>
                <a:cs typeface="+mn-cs"/>
              </a:rPr>
              <a:t>Bra att tänka på. </a:t>
            </a:r>
            <a:r>
              <a:rPr lang="sv-SE" sz="1200" b="0" i="0" kern="1200" dirty="0">
                <a:solidFill>
                  <a:schemeClr val="tx1"/>
                </a:solidFill>
                <a:effectLst/>
                <a:latin typeface="+mn-lt"/>
                <a:ea typeface="+mn-ea"/>
                <a:cs typeface="+mn-cs"/>
              </a:rPr>
              <a:t>Om ni har ont om tid kan lapparna samlas in.</a:t>
            </a:r>
            <a:endParaRPr lang="sv-SE" sz="1200" b="1" i="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F2092603-B9AF-47D3-9CF2-1D0F781590A4}" type="slidenum">
              <a:rPr lang="sv-SE" smtClean="0"/>
              <a:t>79</a:t>
            </a:fld>
            <a:endParaRPr lang="sv-SE"/>
          </a:p>
        </p:txBody>
      </p:sp>
    </p:spTree>
    <p:extLst>
      <p:ext uri="{BB962C8B-B14F-4D97-AF65-F5344CB8AC3E}">
        <p14:creationId xmlns:p14="http://schemas.microsoft.com/office/powerpoint/2010/main" val="21597503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Avsluta workshop-serien med kort reflektion om vad gruppen har uppnått tillsammans. Informera om hur ni kommer hålla alla uppdaterade innan utvärderings-workshopen. </a:t>
            </a:r>
          </a:p>
        </p:txBody>
      </p:sp>
      <p:sp>
        <p:nvSpPr>
          <p:cNvPr id="4" name="Platshållare för bildnummer 3"/>
          <p:cNvSpPr>
            <a:spLocks noGrp="1"/>
          </p:cNvSpPr>
          <p:nvPr>
            <p:ph type="sldNum" sz="quarter" idx="5"/>
          </p:nvPr>
        </p:nvSpPr>
        <p:spPr/>
        <p:txBody>
          <a:bodyPr/>
          <a:lstStyle/>
          <a:p>
            <a:fld id="{5C58683F-66BE-4FE1-AFE1-AFF6AB72CBB2}" type="slidenum">
              <a:rPr lang="sv-SE" smtClean="0"/>
              <a:t>80</a:t>
            </a:fld>
            <a:endParaRPr lang="sv-SE"/>
          </a:p>
        </p:txBody>
      </p:sp>
    </p:spTree>
    <p:extLst>
      <p:ext uri="{BB962C8B-B14F-4D97-AF65-F5344CB8AC3E}">
        <p14:creationId xmlns:p14="http://schemas.microsoft.com/office/powerpoint/2010/main" val="3182812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316241-BACA-0602-8AE9-1F127E6A60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158E528-A67F-343F-9F2B-93B6D1183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E700BC9-67AA-96F8-1E6E-3C9AFE146CD4}"/>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A4BA3545-563C-CB95-B38D-92CF2E5176B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9C659D1-97B7-FC8C-65BF-3E6D8495B48E}"/>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4072805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66CA81-B4DD-0D1E-2BFF-ECFF1A904DE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8896FF9-B4D0-A09E-B542-294BE349551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A85CF81-381E-3A82-819D-05475AAEE67A}"/>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53B48D22-B773-3174-FB30-67E2DA0FBB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182D057-B107-EA3E-13EA-D6DBC3D8207C}"/>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1303276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BD4AEC1-FBE0-6A30-E3E1-DE706C8EBB7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E1FF777-4C0D-EEEC-30D7-0708C90F243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608575E-4009-C365-C650-063EFA4537C5}"/>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06FEE25D-E799-A01F-1E0A-360499A034F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3D01235-580F-9614-7A51-D9EFF52001C6}"/>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3335441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30C4C4-C9C2-636B-F79D-96A4FCEE882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0F0DF6A-7334-2F50-63B7-5BEA5ED762CC}"/>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254E20A-20C7-54B8-F792-F54F222F0DD2}"/>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F379003-ACDF-F34D-EF2D-B13114450FFD}"/>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6" name="Platshållare för sidfot 5">
            <a:extLst>
              <a:ext uri="{FF2B5EF4-FFF2-40B4-BE49-F238E27FC236}">
                <a16:creationId xmlns:a16="http://schemas.microsoft.com/office/drawing/2014/main" id="{271FC69D-4DBB-5D3F-EA6F-1B3348BFF88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89980AF-79DC-51A8-1905-E7FB643549E0}"/>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3049589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1274C5-915C-6475-9807-C8E47638BDC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8DBAC1F-F6B9-D1FC-C43A-1D1F4B4EAC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0C2CD27-292A-293A-0F61-16AD3ACC62C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BA1CEC2-4B60-7933-8F70-575B9A4312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5F4C41B3-6705-378F-06EE-AC2F4BC13FC2}"/>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E8401C03-10AF-42BA-D0C9-09FD4C907955}"/>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8" name="Platshållare för sidfot 7">
            <a:extLst>
              <a:ext uri="{FF2B5EF4-FFF2-40B4-BE49-F238E27FC236}">
                <a16:creationId xmlns:a16="http://schemas.microsoft.com/office/drawing/2014/main" id="{0620CD54-B4D1-C764-7410-41439A01CC44}"/>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3794B6D-F4DF-B8AB-FFF1-3BF2413D079A}"/>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2442929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0E8EDD-F3B0-C9EB-2ED0-7A7D91F0E32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F5365D0-D030-E683-551A-A34042E251CE}"/>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4" name="Platshållare för sidfot 3">
            <a:extLst>
              <a:ext uri="{FF2B5EF4-FFF2-40B4-BE49-F238E27FC236}">
                <a16:creationId xmlns:a16="http://schemas.microsoft.com/office/drawing/2014/main" id="{9C35C9F9-D12F-67DC-16D4-7D6B187B7C3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ECD4491-4957-0D36-7381-75E7686EF06F}"/>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537741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642D916-E337-7586-2227-09C1175D5EB9}"/>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3" name="Platshållare för sidfot 2">
            <a:extLst>
              <a:ext uri="{FF2B5EF4-FFF2-40B4-BE49-F238E27FC236}">
                <a16:creationId xmlns:a16="http://schemas.microsoft.com/office/drawing/2014/main" id="{376B9591-483B-6DF1-7618-7947D06C301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CD270AA-7465-82E4-C4D3-137C1FB858F7}"/>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3448751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7FE37C-909F-7106-FE8A-30B6D794275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DF3D172-CAE8-48DD-A508-63EDA8432C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408BEF4-A2AF-DA8B-FBF3-307DA6DACA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AC4837F-D332-53E8-F8EA-20466CBF5528}"/>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6" name="Platshållare för sidfot 5">
            <a:extLst>
              <a:ext uri="{FF2B5EF4-FFF2-40B4-BE49-F238E27FC236}">
                <a16:creationId xmlns:a16="http://schemas.microsoft.com/office/drawing/2014/main" id="{B6FAEB37-6080-3431-2D36-D1E2646F456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E79F76F-7E91-F3A5-6ACD-E3AA5A40A7E0}"/>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6579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C0DC94-9119-0847-721C-867DD5058A2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231F96B-4175-F5FF-3617-A89FA0F383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2CE1FB80-06B5-2138-6A40-9C8390E1F2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55327B1-FF8C-CEFD-C374-B80AAC16288B}"/>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6" name="Platshållare för sidfot 5">
            <a:extLst>
              <a:ext uri="{FF2B5EF4-FFF2-40B4-BE49-F238E27FC236}">
                <a16:creationId xmlns:a16="http://schemas.microsoft.com/office/drawing/2014/main" id="{AE05767F-8016-A5E7-3673-039F1BA723A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01A5C27-6AA1-41BF-0DAC-D9F007E731FC}"/>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2512675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81CAEC-0D41-D09F-6463-CAF01A0ED227}"/>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A99CCAC7-09B4-53C6-77E8-4B373F45E190}"/>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0E1819F-B5B8-C8B7-6E07-D75D77FD21FE}"/>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04A2B96C-8B02-0F10-881B-FBA29379A46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C91584B-D9D3-B737-AA2C-3A3D0A2C8059}"/>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1698671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7E18873-5F0C-1A42-AFAB-D32D4E0AA40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C25575-4A03-F375-E092-59833689143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C8DE09F-184F-78EA-B1F9-214E7D19426B}"/>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AFC8C63D-0CB4-80E0-E2E7-7583CC10CAC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CBA8D66-4BF5-0276-AC5D-2F30A3E54E4C}"/>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1424853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Left">
    <p:spTree>
      <p:nvGrpSpPr>
        <p:cNvPr id="1" name=""/>
        <p:cNvGrpSpPr/>
        <p:nvPr/>
      </p:nvGrpSpPr>
      <p:grpSpPr>
        <a:xfrm>
          <a:off x="0" y="0"/>
          <a:ext cx="0" cy="0"/>
          <a:chOff x="0" y="0"/>
          <a:chExt cx="0" cy="0"/>
        </a:xfrm>
      </p:grpSpPr>
      <p:sp>
        <p:nvSpPr>
          <p:cNvPr id="10" name="Sous-titre 2"/>
          <p:cNvSpPr>
            <a:spLocks noGrp="1"/>
          </p:cNvSpPr>
          <p:nvPr>
            <p:ph type="subTitle" idx="1"/>
          </p:nvPr>
        </p:nvSpPr>
        <p:spPr>
          <a:xfrm>
            <a:off x="623886" y="881021"/>
            <a:ext cx="9600573" cy="424732"/>
          </a:xfrm>
        </p:spPr>
        <p:txBody>
          <a:bodyPr wrap="square" anchor="ctr">
            <a:spAutoFit/>
          </a:bodyPr>
          <a:lstStyle>
            <a:lvl1pPr marL="0" indent="0" algn="l">
              <a:buNone/>
              <a:defRPr sz="2400" cap="none"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p>
        </p:txBody>
      </p:sp>
      <p:sp>
        <p:nvSpPr>
          <p:cNvPr id="11" name="Espace réservé du titre 1"/>
          <p:cNvSpPr>
            <a:spLocks noGrp="1"/>
          </p:cNvSpPr>
          <p:nvPr>
            <p:ph type="title"/>
          </p:nvPr>
        </p:nvSpPr>
        <p:spPr>
          <a:xfrm>
            <a:off x="623886" y="304508"/>
            <a:ext cx="9600573" cy="585216"/>
          </a:xfrm>
          <a:prstGeom prst="rect">
            <a:avLst/>
          </a:prstGeom>
        </p:spPr>
        <p:txBody>
          <a:bodyPr vert="horz" lIns="91440" tIns="45720" rIns="91440" bIns="45720" rtlCol="0" anchor="ctr">
            <a:noAutofit/>
          </a:bodyPr>
          <a:lstStyle>
            <a:lvl1pPr algn="l">
              <a:defRPr sz="3200" cap="all" baseline="0">
                <a:solidFill>
                  <a:srgbClr val="2F3A46"/>
                </a:solidFill>
              </a:defRPr>
            </a:lvl1pPr>
          </a:lstStyle>
          <a:p>
            <a:r>
              <a:rPr lang="en-US"/>
              <a:t>Click to edit Master title style</a:t>
            </a:r>
          </a:p>
        </p:txBody>
      </p:sp>
      <p:pic>
        <p:nvPicPr>
          <p:cNvPr id="21" name="Picture 20"/>
          <p:cNvPicPr>
            <a:picLocks noChangeAspect="1"/>
          </p:cNvPicPr>
          <p:nvPr userDrawn="1"/>
        </p:nvPicPr>
        <p:blipFill rotWithShape="1">
          <a:blip r:embed="rId2" cstate="email">
            <a:extLst>
              <a:ext uri="{28A0092B-C50C-407E-A947-70E740481C1C}">
                <a14:useLocalDpi xmlns:a14="http://schemas.microsoft.com/office/drawing/2010/main" val="0"/>
              </a:ext>
            </a:extLst>
          </a:blip>
          <a:srcRect r="18500" b="19391"/>
          <a:stretch/>
        </p:blipFill>
        <p:spPr>
          <a:xfrm>
            <a:off x="10731349" y="5774480"/>
            <a:ext cx="1460651" cy="1083520"/>
          </a:xfrm>
          <a:prstGeom prst="rect">
            <a:avLst/>
          </a:prstGeom>
        </p:spPr>
      </p:pic>
      <p:grpSp>
        <p:nvGrpSpPr>
          <p:cNvPr id="23" name="Group 22"/>
          <p:cNvGrpSpPr/>
          <p:nvPr userDrawn="1"/>
        </p:nvGrpSpPr>
        <p:grpSpPr>
          <a:xfrm>
            <a:off x="437555" y="6237312"/>
            <a:ext cx="585655" cy="439240"/>
            <a:chOff x="186858" y="6096003"/>
            <a:chExt cx="580550" cy="580549"/>
          </a:xfrm>
          <a:solidFill>
            <a:schemeClr val="bg1">
              <a:lumMod val="75000"/>
              <a:alpha val="25000"/>
            </a:schemeClr>
          </a:solidFill>
        </p:grpSpPr>
        <p:sp>
          <p:nvSpPr>
            <p:cNvPr id="24" name="Rectangle 23"/>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latin typeface="GeosansLight" panose="02000603020000020003"/>
              </a:endParaRPr>
            </a:p>
          </p:txBody>
        </p:sp>
        <p:sp>
          <p:nvSpPr>
            <p:cNvPr id="25" name="Rectangle 24"/>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grpSp>
      <p:sp>
        <p:nvSpPr>
          <p:cNvPr id="26" name="Slide Number Placeholder 5"/>
          <p:cNvSpPr>
            <a:spLocks noGrp="1"/>
          </p:cNvSpPr>
          <p:nvPr>
            <p:ph type="sldNum" sz="quarter" idx="12"/>
          </p:nvPr>
        </p:nvSpPr>
        <p:spPr>
          <a:xfrm>
            <a:off x="437555" y="6237313"/>
            <a:ext cx="585655" cy="390437"/>
          </a:xfrm>
          <a:prstGeom prst="rect">
            <a:avLst/>
          </a:prstGeom>
        </p:spPr>
        <p:txBody>
          <a:bodyPr anchor="ctr"/>
          <a:lstStyle>
            <a:lvl1pPr algn="ctr">
              <a:defRPr sz="1200">
                <a:solidFill>
                  <a:srgbClr val="2F3A46"/>
                </a:solidFill>
              </a:defRPr>
            </a:lvl1pPr>
          </a:lstStyle>
          <a:p>
            <a:fld id="{F68327C5-B821-4FE9-A59A-A60D9EB59A9A}" type="slidenum">
              <a:rPr lang="en-US" smtClean="0"/>
              <a:pPr/>
              <a:t>‹#›</a:t>
            </a:fld>
            <a:endParaRPr lang="en-US"/>
          </a:p>
        </p:txBody>
      </p:sp>
      <p:grpSp>
        <p:nvGrpSpPr>
          <p:cNvPr id="3" name="Group 2"/>
          <p:cNvGrpSpPr/>
          <p:nvPr userDrawn="1"/>
        </p:nvGrpSpPr>
        <p:grpSpPr>
          <a:xfrm>
            <a:off x="10112599" y="237075"/>
            <a:ext cx="1914029" cy="720080"/>
            <a:chOff x="7584449" y="237075"/>
            <a:chExt cx="1435522" cy="720080"/>
          </a:xfrm>
        </p:grpSpPr>
        <p:pic>
          <p:nvPicPr>
            <p:cNvPr id="13" name="Picture 12"/>
            <p:cNvPicPr>
              <a:picLocks noChangeAspect="1"/>
            </p:cNvPicPr>
            <p:nvPr userDrawn="1"/>
          </p:nvPicPr>
          <p:blipFill>
            <a:blip r:embed="rId3"/>
            <a:stretch>
              <a:fillRect/>
            </a:stretch>
          </p:blipFill>
          <p:spPr>
            <a:xfrm>
              <a:off x="7668344" y="421437"/>
              <a:ext cx="1267733" cy="351357"/>
            </a:xfrm>
            <a:prstGeom prst="rect">
              <a:avLst/>
            </a:prstGeom>
          </p:spPr>
        </p:pic>
        <p:sp>
          <p:nvSpPr>
            <p:cNvPr id="2" name="Rectangle 1"/>
            <p:cNvSpPr/>
            <p:nvPr userDrawn="1"/>
          </p:nvSpPr>
          <p:spPr>
            <a:xfrm>
              <a:off x="7584449" y="237075"/>
              <a:ext cx="1435522" cy="72008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Tree>
    <p:extLst>
      <p:ext uri="{BB962C8B-B14F-4D97-AF65-F5344CB8AC3E}">
        <p14:creationId xmlns:p14="http://schemas.microsoft.com/office/powerpoint/2010/main" val="574839235"/>
      </p:ext>
    </p:extLst>
  </p:cSld>
  <p:clrMapOvr>
    <a:masterClrMapping/>
  </p:clrMapOvr>
  <p:extLst>
    <p:ext uri="{DCECCB84-F9BA-43D5-87BE-67443E8EF086}">
      <p15:sldGuideLst xmlns:p15="http://schemas.microsoft.com/office/powerpoint/2012/main">
        <p15:guide id="1" pos="3840">
          <p15:clr>
            <a:srgbClr val="FBAE40"/>
          </p15:clr>
        </p15:guide>
        <p15:guide id="2" pos="7287">
          <p15:clr>
            <a:srgbClr val="FBAE40"/>
          </p15:clr>
        </p15:guide>
        <p15:guide id="3" pos="39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F26A92F-5324-C768-DFB6-6041F97A8F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3B8130E-D4FD-1822-2335-27080F413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845AFAF-AE81-475B-EBA4-049AF45104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C05E0119-3E23-65CC-B72E-FF45AEDCAB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CC726E93-2CD4-33FE-1AA8-C8450A6E1C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3FB054-B6D9-43B7-BB2E-D25FFE3CF543}" type="slidenum">
              <a:rPr lang="sv-SE" smtClean="0"/>
              <a:t>‹#›</a:t>
            </a:fld>
            <a:endParaRPr lang="sv-SE"/>
          </a:p>
        </p:txBody>
      </p:sp>
    </p:spTree>
    <p:extLst>
      <p:ext uri="{BB962C8B-B14F-4D97-AF65-F5344CB8AC3E}">
        <p14:creationId xmlns:p14="http://schemas.microsoft.com/office/powerpoint/2010/main" val="2498026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4.jpeg"/><Relationship Id="rId7" Type="http://schemas.openxmlformats.org/officeDocument/2006/relationships/diagramColors" Target="../diagrams/colors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s://pixabay.com/da/m%C3%A5l-ikon-forretning-symbol-2558687/"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pixabay.com/da/m%C3%A5l-ikon-forretning-symbol-2558687/" TargetMode="External"/><Relationship Id="rId5" Type="http://schemas.openxmlformats.org/officeDocument/2006/relationships/image" Target="../media/image19.jpeg"/><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www.piqsels.com/sv/public-domain-photo-sbsf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s://pixabay.com/da/m%C3%A5l-ikon-forretning-symbol-2558687/" TargetMode="External"/><Relationship Id="rId5" Type="http://schemas.openxmlformats.org/officeDocument/2006/relationships/image" Target="../media/image19.jpeg"/><Relationship Id="rId4" Type="http://schemas.openxmlformats.org/officeDocument/2006/relationships/image" Target="../media/image18.jpeg"/></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8936B045-6F6A-91A3-4BEF-399DE95870E2}"/>
              </a:ext>
            </a:extLst>
          </p:cNvPr>
          <p:cNvSpPr>
            <a:spLocks noGrp="1"/>
          </p:cNvSpPr>
          <p:nvPr>
            <p:ph type="title"/>
          </p:nvPr>
        </p:nvSpPr>
        <p:spPr/>
        <p:txBody>
          <a:bodyPr/>
          <a:lstStyle/>
          <a:p>
            <a:r>
              <a:rPr lang="sv-SE"/>
              <a:t>Innehållsförteckning för Fem workshops</a:t>
            </a:r>
          </a:p>
        </p:txBody>
      </p:sp>
      <p:sp>
        <p:nvSpPr>
          <p:cNvPr id="5" name="Platshållare för innehåll 4">
            <a:extLst>
              <a:ext uri="{FF2B5EF4-FFF2-40B4-BE49-F238E27FC236}">
                <a16:creationId xmlns:a16="http://schemas.microsoft.com/office/drawing/2014/main" id="{0F0C0017-16F0-0744-8627-C0248D291626}"/>
              </a:ext>
            </a:extLst>
          </p:cNvPr>
          <p:cNvSpPr>
            <a:spLocks noGrp="1"/>
          </p:cNvSpPr>
          <p:nvPr>
            <p:ph idx="1"/>
          </p:nvPr>
        </p:nvSpPr>
        <p:spPr/>
        <p:txBody>
          <a:bodyPr/>
          <a:lstStyle/>
          <a:p>
            <a:r>
              <a:rPr lang="sv-SE" dirty="0"/>
              <a:t>Workshop 1: bild 3-18</a:t>
            </a:r>
          </a:p>
          <a:p>
            <a:r>
              <a:rPr lang="sv-SE" dirty="0"/>
              <a:t>Workshop 2: bild 20-36</a:t>
            </a:r>
          </a:p>
          <a:p>
            <a:r>
              <a:rPr lang="sv-SE" dirty="0"/>
              <a:t>Workshop 3: bild 38-53</a:t>
            </a:r>
          </a:p>
          <a:p>
            <a:r>
              <a:rPr lang="sv-SE" dirty="0"/>
              <a:t>Workshop 4: bild 55-66</a:t>
            </a:r>
          </a:p>
          <a:p>
            <a:r>
              <a:rPr lang="sv-SE" dirty="0"/>
              <a:t>Workshop 5: bild 68-80</a:t>
            </a:r>
          </a:p>
          <a:p>
            <a:endParaRPr lang="sv-SE" dirty="0"/>
          </a:p>
        </p:txBody>
      </p:sp>
      <p:sp>
        <p:nvSpPr>
          <p:cNvPr id="2" name="Rektangel: rundade hörn 1">
            <a:extLst>
              <a:ext uri="{FF2B5EF4-FFF2-40B4-BE49-F238E27FC236}">
                <a16:creationId xmlns:a16="http://schemas.microsoft.com/office/drawing/2014/main" id="{79F1FE5F-C55E-376C-8F18-B25C4234C101}"/>
              </a:ext>
            </a:extLst>
          </p:cNvPr>
          <p:cNvSpPr/>
          <p:nvPr/>
        </p:nvSpPr>
        <p:spPr>
          <a:xfrm>
            <a:off x="182880" y="4676932"/>
            <a:ext cx="11811000" cy="1976788"/>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sv-SE" sz="2400">
                <a:solidFill>
                  <a:schemeClr val="tx1"/>
                </a:solidFill>
              </a:rPr>
              <a:t>Presentationen innehåller Powerpointbilder som utgör arbetsmaterial och en grundstruktur för workshopparna. Bilderna kan användas som utgångspunkt i planering och genomförande av workshoppar och anpassas, kompletteras, ersättas eller utelämnas utifrån workshopens syfte, målgrupp och behov.</a:t>
            </a:r>
          </a:p>
        </p:txBody>
      </p:sp>
      <p:pic>
        <p:nvPicPr>
          <p:cNvPr id="6" name="Bildobjekt 5">
            <a:extLst>
              <a:ext uri="{FF2B5EF4-FFF2-40B4-BE49-F238E27FC236}">
                <a16:creationId xmlns:a16="http://schemas.microsoft.com/office/drawing/2014/main" id="{4F242C4A-0269-AEF5-B0EC-D262E58E47F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09690" y="1027906"/>
            <a:ext cx="2984190" cy="3353270"/>
          </a:xfrm>
          <a:prstGeom prst="rect">
            <a:avLst/>
          </a:prstGeom>
        </p:spPr>
      </p:pic>
    </p:spTree>
    <p:extLst>
      <p:ext uri="{BB962C8B-B14F-4D97-AF65-F5344CB8AC3E}">
        <p14:creationId xmlns:p14="http://schemas.microsoft.com/office/powerpoint/2010/main" val="2446398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01824C67-3005-3995-0DBB-CBBF2BC66289}"/>
            </a:ext>
          </a:extLst>
        </p:cNvPr>
        <p:cNvGrpSpPr/>
        <p:nvPr/>
      </p:nvGrpSpPr>
      <p:grpSpPr>
        <a:xfrm>
          <a:off x="0" y="0"/>
          <a:ext cx="0" cy="0"/>
          <a:chOff x="0" y="0"/>
          <a:chExt cx="0" cy="0"/>
        </a:xfrm>
      </p:grpSpPr>
    </p:spTree>
    <p:extLst>
      <p:ext uri="{BB962C8B-B14F-4D97-AF65-F5344CB8AC3E}">
        <p14:creationId xmlns:p14="http://schemas.microsoft.com/office/powerpoint/2010/main" val="1076028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F9BCDF2-204D-AB73-9C0F-8A6BDD474ACC}"/>
              </a:ext>
            </a:extLst>
          </p:cNvPr>
          <p:cNvSpPr>
            <a:spLocks noGrp="1"/>
          </p:cNvSpPr>
          <p:nvPr>
            <p:ph type="ctrTitle"/>
          </p:nvPr>
        </p:nvSpPr>
        <p:spPr/>
        <p:txBody>
          <a:bodyPr/>
          <a:lstStyle/>
          <a:p>
            <a:r>
              <a:rPr lang="sv-SE"/>
              <a:t>Välkommen till projekt XX Workshop 1</a:t>
            </a:r>
          </a:p>
        </p:txBody>
      </p:sp>
      <p:sp>
        <p:nvSpPr>
          <p:cNvPr id="5" name="Underrubrik 4">
            <a:extLst>
              <a:ext uri="{FF2B5EF4-FFF2-40B4-BE49-F238E27FC236}">
                <a16:creationId xmlns:a16="http://schemas.microsoft.com/office/drawing/2014/main" id="{1BFBE30F-B814-4403-5EC8-75132C760D2D}"/>
              </a:ext>
            </a:extLst>
          </p:cNvPr>
          <p:cNvSpPr>
            <a:spLocks noGrp="1"/>
          </p:cNvSpPr>
          <p:nvPr>
            <p:ph type="subTitle" idx="1"/>
          </p:nvPr>
        </p:nvSpPr>
        <p:spPr/>
        <p:txBody>
          <a:bodyPr/>
          <a:lstStyle/>
          <a:p>
            <a:r>
              <a:rPr lang="sv-SE"/>
              <a:t>[Datum]</a:t>
            </a:r>
          </a:p>
          <a:p>
            <a:r>
              <a:rPr lang="sv-SE"/>
              <a:t>[Namn och kontaktuppgifter till processledare]</a:t>
            </a:r>
          </a:p>
        </p:txBody>
      </p:sp>
    </p:spTree>
    <p:extLst>
      <p:ext uri="{BB962C8B-B14F-4D97-AF65-F5344CB8AC3E}">
        <p14:creationId xmlns:p14="http://schemas.microsoft.com/office/powerpoint/2010/main" val="2561580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A34AA81-1670-4E35-60AB-2F8673C3C79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46C1C5B-0484-306A-3093-7648F2FCF2BD}"/>
              </a:ext>
            </a:extLst>
          </p:cNvPr>
          <p:cNvSpPr>
            <a:spLocks noGrp="1"/>
          </p:cNvSpPr>
          <p:nvPr>
            <p:ph type="title"/>
          </p:nvPr>
        </p:nvSpPr>
        <p:spPr/>
        <p:txBody>
          <a:bodyPr/>
          <a:lstStyle/>
          <a:p>
            <a:r>
              <a:rPr lang="sv-SE">
                <a:solidFill>
                  <a:schemeClr val="accent6">
                    <a:lumMod val="75000"/>
                  </a:schemeClr>
                </a:solidFill>
              </a:rPr>
              <a:t>Dold bild – Agenda med cirka tidsåtgång</a:t>
            </a:r>
            <a:endParaRPr lang="sv-SE"/>
          </a:p>
        </p:txBody>
      </p:sp>
      <p:sp>
        <p:nvSpPr>
          <p:cNvPr id="3" name="Platshållare för innehåll 2">
            <a:extLst>
              <a:ext uri="{FF2B5EF4-FFF2-40B4-BE49-F238E27FC236}">
                <a16:creationId xmlns:a16="http://schemas.microsoft.com/office/drawing/2014/main" id="{249172D1-3F9A-116C-3330-75139EDD04A2}"/>
              </a:ext>
            </a:extLst>
          </p:cNvPr>
          <p:cNvSpPr>
            <a:spLocks noGrp="1"/>
          </p:cNvSpPr>
          <p:nvPr>
            <p:ph idx="1"/>
          </p:nvPr>
        </p:nvSpPr>
        <p:spPr/>
        <p:txBody>
          <a:bodyPr anchor="ctr">
            <a:noAutofit/>
          </a:bodyPr>
          <a:lstStyle/>
          <a:p>
            <a:r>
              <a:rPr lang="sv-SE">
                <a:cs typeface="Helvetica" panose="020B0604020202020204" pitchFamily="34" charset="0"/>
              </a:rPr>
              <a:t>Välkomna, presentation </a:t>
            </a:r>
            <a:r>
              <a:rPr lang="sv-SE" err="1">
                <a:cs typeface="Helvetica" panose="020B0604020202020204" pitchFamily="34" charset="0"/>
              </a:rPr>
              <a:t>facilitatorer</a:t>
            </a:r>
            <a:r>
              <a:rPr lang="sv-SE">
                <a:cs typeface="Helvetica" panose="020B0604020202020204" pitchFamily="34" charset="0"/>
              </a:rPr>
              <a:t>, agenda. </a:t>
            </a:r>
            <a:r>
              <a:rPr lang="sv-SE" b="1">
                <a:solidFill>
                  <a:schemeClr val="accent6">
                    <a:lumMod val="75000"/>
                  </a:schemeClr>
                </a:solidFill>
                <a:cs typeface="Helvetica" panose="020B0604020202020204" pitchFamily="34" charset="0"/>
              </a:rPr>
              <a:t>10 min</a:t>
            </a:r>
            <a:r>
              <a:rPr lang="sv-SE">
                <a:cs typeface="Helvetica" panose="020B0604020202020204" pitchFamily="34" charset="0"/>
              </a:rPr>
              <a:t>. </a:t>
            </a:r>
          </a:p>
          <a:p>
            <a:r>
              <a:rPr lang="sv-SE">
                <a:cs typeface="Helvetica" panose="020B0604020202020204" pitchFamily="34" charset="0"/>
              </a:rPr>
              <a:t>Projektets bakgrund. </a:t>
            </a:r>
            <a:r>
              <a:rPr lang="sv-SE" b="1">
                <a:solidFill>
                  <a:schemeClr val="accent6">
                    <a:lumMod val="75000"/>
                  </a:schemeClr>
                </a:solidFill>
                <a:cs typeface="Helvetica" panose="020B0604020202020204" pitchFamily="34" charset="0"/>
              </a:rPr>
              <a:t>5 min</a:t>
            </a:r>
            <a:r>
              <a:rPr lang="sv-SE">
                <a:cs typeface="Helvetica" panose="020B0604020202020204" pitchFamily="34" charset="0"/>
              </a:rPr>
              <a:t>. </a:t>
            </a:r>
          </a:p>
          <a:p>
            <a:r>
              <a:rPr lang="sv-SE">
                <a:cs typeface="Helvetica" panose="020B0604020202020204" pitchFamily="34" charset="0"/>
              </a:rPr>
              <a:t>Upplägg på workshopserien. </a:t>
            </a:r>
            <a:r>
              <a:rPr lang="sv-SE" b="1">
                <a:solidFill>
                  <a:schemeClr val="accent6">
                    <a:lumMod val="75000"/>
                  </a:schemeClr>
                </a:solidFill>
                <a:cs typeface="Helvetica" panose="020B0604020202020204" pitchFamily="34" charset="0"/>
              </a:rPr>
              <a:t>3-4 min</a:t>
            </a:r>
            <a:r>
              <a:rPr lang="sv-SE">
                <a:cs typeface="Helvetica" panose="020B0604020202020204" pitchFamily="34" charset="0"/>
              </a:rPr>
              <a:t>. </a:t>
            </a:r>
          </a:p>
          <a:p>
            <a:r>
              <a:rPr lang="sv-SE">
                <a:cs typeface="Helvetica" panose="020B0604020202020204" pitchFamily="34" charset="0"/>
              </a:rPr>
              <a:t>Ramar och förhållningssätt. </a:t>
            </a:r>
            <a:r>
              <a:rPr lang="sv-SE" b="1">
                <a:solidFill>
                  <a:schemeClr val="accent6">
                    <a:lumMod val="75000"/>
                  </a:schemeClr>
                </a:solidFill>
                <a:cs typeface="Helvetica" panose="020B0604020202020204" pitchFamily="34" charset="0"/>
              </a:rPr>
              <a:t>3-4 min.</a:t>
            </a:r>
          </a:p>
          <a:p>
            <a:r>
              <a:rPr lang="sv-SE">
                <a:cs typeface="Helvetica" panose="020B0604020202020204" pitchFamily="34" charset="0"/>
              </a:rPr>
              <a:t>Lära-känna-övning. </a:t>
            </a:r>
            <a:r>
              <a:rPr lang="sv-SE" b="1">
                <a:solidFill>
                  <a:schemeClr val="accent6">
                    <a:lumMod val="75000"/>
                  </a:schemeClr>
                </a:solidFill>
                <a:cs typeface="Helvetica" panose="020B0604020202020204" pitchFamily="34" charset="0"/>
              </a:rPr>
              <a:t>15 min. </a:t>
            </a:r>
          </a:p>
          <a:p>
            <a:r>
              <a:rPr lang="sv-SE">
                <a:cs typeface="Helvetica" panose="020B0604020202020204" pitchFamily="34" charset="0"/>
              </a:rPr>
              <a:t>Arbetspass 1: Vilka är vi som är här? </a:t>
            </a:r>
            <a:r>
              <a:rPr lang="sv-SE" b="1">
                <a:solidFill>
                  <a:schemeClr val="accent6">
                    <a:lumMod val="75000"/>
                  </a:schemeClr>
                </a:solidFill>
                <a:cs typeface="Helvetica" panose="020B0604020202020204" pitchFamily="34" charset="0"/>
              </a:rPr>
              <a:t>30 min. </a:t>
            </a:r>
          </a:p>
          <a:p>
            <a:r>
              <a:rPr lang="sv-SE" err="1">
                <a:cs typeface="Helvetica" panose="020B0604020202020204" pitchFamily="34" charset="0"/>
              </a:rPr>
              <a:t>Nyfikan</a:t>
            </a:r>
            <a:r>
              <a:rPr lang="sv-SE">
                <a:cs typeface="Helvetica" panose="020B0604020202020204" pitchFamily="34" charset="0"/>
              </a:rPr>
              <a:t>. </a:t>
            </a:r>
            <a:r>
              <a:rPr lang="sv-SE" b="1">
                <a:solidFill>
                  <a:schemeClr val="accent6">
                    <a:lumMod val="75000"/>
                  </a:schemeClr>
                </a:solidFill>
                <a:cs typeface="Helvetica" panose="020B0604020202020204" pitchFamily="34" charset="0"/>
              </a:rPr>
              <a:t>15 min. </a:t>
            </a:r>
            <a:endParaRPr lang="sv-SE">
              <a:cs typeface="Helvetica" panose="020B0604020202020204" pitchFamily="34" charset="0"/>
            </a:endParaRPr>
          </a:p>
          <a:p>
            <a:r>
              <a:rPr lang="sv-SE">
                <a:cs typeface="Helvetica" panose="020B0604020202020204" pitchFamily="34" charset="0"/>
              </a:rPr>
              <a:t>Arbetspass 2: Olika perspektiv - gemensamma problem. </a:t>
            </a:r>
            <a:r>
              <a:rPr lang="sv-SE" b="1">
                <a:solidFill>
                  <a:schemeClr val="accent6">
                    <a:lumMod val="75000"/>
                  </a:schemeClr>
                </a:solidFill>
                <a:cs typeface="Helvetica" panose="020B0604020202020204" pitchFamily="34" charset="0"/>
              </a:rPr>
              <a:t>30 min. </a:t>
            </a:r>
          </a:p>
          <a:p>
            <a:r>
              <a:rPr lang="sv-SE">
                <a:cs typeface="Helvetica" panose="020B0604020202020204" pitchFamily="34" charset="0"/>
              </a:rPr>
              <a:t>Inför nästa gång. </a:t>
            </a:r>
            <a:r>
              <a:rPr lang="sv-SE" b="1">
                <a:solidFill>
                  <a:schemeClr val="accent6">
                    <a:lumMod val="75000"/>
                  </a:schemeClr>
                </a:solidFill>
                <a:cs typeface="Helvetica" panose="020B0604020202020204" pitchFamily="34" charset="0"/>
              </a:rPr>
              <a:t>5 min</a:t>
            </a:r>
            <a:r>
              <a:rPr lang="sv-SE">
                <a:cs typeface="Helvetica" panose="020B0604020202020204" pitchFamily="34" charset="0"/>
              </a:rPr>
              <a:t>. </a:t>
            </a:r>
          </a:p>
        </p:txBody>
      </p:sp>
    </p:spTree>
    <p:extLst>
      <p:ext uri="{BB962C8B-B14F-4D97-AF65-F5344CB8AC3E}">
        <p14:creationId xmlns:p14="http://schemas.microsoft.com/office/powerpoint/2010/main" val="191325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E567E9-F612-ACDF-641B-15137D3DBE36}"/>
              </a:ext>
            </a:extLst>
          </p:cNvPr>
          <p:cNvSpPr>
            <a:spLocks noGrp="1"/>
          </p:cNvSpPr>
          <p:nvPr>
            <p:ph type="title"/>
          </p:nvPr>
        </p:nvSpPr>
        <p:spPr/>
        <p:txBody>
          <a:bodyPr/>
          <a:lstStyle/>
          <a:p>
            <a:r>
              <a:rPr lang="sv-SE"/>
              <a:t>Dagens agenda</a:t>
            </a:r>
          </a:p>
        </p:txBody>
      </p:sp>
      <p:sp>
        <p:nvSpPr>
          <p:cNvPr id="3" name="Platshållare för innehåll 2">
            <a:extLst>
              <a:ext uri="{FF2B5EF4-FFF2-40B4-BE49-F238E27FC236}">
                <a16:creationId xmlns:a16="http://schemas.microsoft.com/office/drawing/2014/main" id="{667F496B-C199-0624-E68F-5F4BFEFAE8F0}"/>
              </a:ext>
            </a:extLst>
          </p:cNvPr>
          <p:cNvSpPr>
            <a:spLocks noGrp="1"/>
          </p:cNvSpPr>
          <p:nvPr>
            <p:ph idx="1"/>
          </p:nvPr>
        </p:nvSpPr>
        <p:spPr/>
        <p:txBody>
          <a:bodyPr anchor="ctr">
            <a:noAutofit/>
          </a:bodyPr>
          <a:lstStyle/>
          <a:p>
            <a:r>
              <a:rPr lang="sv-SE">
                <a:cs typeface="Helvetica" panose="020B0604020202020204" pitchFamily="34" charset="0"/>
              </a:rPr>
              <a:t>Projektets bakgrund</a:t>
            </a:r>
          </a:p>
          <a:p>
            <a:r>
              <a:rPr lang="sv-SE">
                <a:cs typeface="Helvetica" panose="020B0604020202020204" pitchFamily="34" charset="0"/>
              </a:rPr>
              <a:t>Upplägg på workshopserien</a:t>
            </a:r>
          </a:p>
          <a:p>
            <a:r>
              <a:rPr lang="sv-SE">
                <a:cs typeface="Helvetica" panose="020B0604020202020204" pitchFamily="34" charset="0"/>
              </a:rPr>
              <a:t>Ramar och förhållningssätt</a:t>
            </a:r>
          </a:p>
          <a:p>
            <a:r>
              <a:rPr lang="sv-SE">
                <a:cs typeface="Helvetica" panose="020B0604020202020204" pitchFamily="34" charset="0"/>
              </a:rPr>
              <a:t>Lära-känna-övning</a:t>
            </a:r>
          </a:p>
          <a:p>
            <a:r>
              <a:rPr lang="sv-SE">
                <a:cs typeface="Helvetica" panose="020B0604020202020204" pitchFamily="34" charset="0"/>
              </a:rPr>
              <a:t>Arbetspass 1: Vilka är vi som är här? </a:t>
            </a:r>
          </a:p>
          <a:p>
            <a:r>
              <a:rPr lang="sv-SE" err="1">
                <a:cs typeface="Helvetica" panose="020B0604020202020204" pitchFamily="34" charset="0"/>
              </a:rPr>
              <a:t>Nyfikan</a:t>
            </a:r>
            <a:endParaRPr lang="sv-SE">
              <a:cs typeface="Helvetica" panose="020B0604020202020204" pitchFamily="34" charset="0"/>
            </a:endParaRPr>
          </a:p>
          <a:p>
            <a:r>
              <a:rPr lang="sv-SE">
                <a:cs typeface="Helvetica" panose="020B0604020202020204" pitchFamily="34" charset="0"/>
              </a:rPr>
              <a:t>Arbetspass 2: Olika perspektiv - gemensamma problem? </a:t>
            </a:r>
          </a:p>
          <a:p>
            <a:r>
              <a:rPr lang="sv-SE">
                <a:cs typeface="Helvetica" panose="020B0604020202020204" pitchFamily="34" charset="0"/>
              </a:rPr>
              <a:t>Inför nästa gång</a:t>
            </a:r>
          </a:p>
        </p:txBody>
      </p:sp>
    </p:spTree>
    <p:extLst>
      <p:ext uri="{BB962C8B-B14F-4D97-AF65-F5344CB8AC3E}">
        <p14:creationId xmlns:p14="http://schemas.microsoft.com/office/powerpoint/2010/main" val="2292945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D3EDB1-CEFC-3BB6-EBC6-72418E71A6BB}"/>
              </a:ext>
            </a:extLst>
          </p:cNvPr>
          <p:cNvSpPr>
            <a:spLocks noGrp="1"/>
          </p:cNvSpPr>
          <p:nvPr>
            <p:ph type="title"/>
          </p:nvPr>
        </p:nvSpPr>
        <p:spPr/>
        <p:txBody>
          <a:bodyPr/>
          <a:lstStyle/>
          <a:p>
            <a:r>
              <a:rPr lang="sv-SE"/>
              <a:t>Projektets bakgrund</a:t>
            </a:r>
          </a:p>
        </p:txBody>
      </p:sp>
      <p:sp>
        <p:nvSpPr>
          <p:cNvPr id="3" name="Platshållare för innehåll 2">
            <a:extLst>
              <a:ext uri="{FF2B5EF4-FFF2-40B4-BE49-F238E27FC236}">
                <a16:creationId xmlns:a16="http://schemas.microsoft.com/office/drawing/2014/main" id="{0DCC56E2-FBCA-3907-2BC0-CE74047EDC3C}"/>
              </a:ext>
            </a:extLst>
          </p:cNvPr>
          <p:cNvSpPr>
            <a:spLocks noGrp="1"/>
          </p:cNvSpPr>
          <p:nvPr>
            <p:ph idx="1"/>
          </p:nvPr>
        </p:nvSpPr>
        <p:spPr/>
        <p:txBody>
          <a:bodyPr/>
          <a:lstStyle/>
          <a:p>
            <a:r>
              <a:rPr lang="sv-SE"/>
              <a:t>[Kort beskrivning av varför projektet görs]</a:t>
            </a:r>
          </a:p>
        </p:txBody>
      </p:sp>
    </p:spTree>
    <p:extLst>
      <p:ext uri="{BB962C8B-B14F-4D97-AF65-F5344CB8AC3E}">
        <p14:creationId xmlns:p14="http://schemas.microsoft.com/office/powerpoint/2010/main" val="2705955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38726D-AE5B-3D3F-F6C4-9071901C7F80}"/>
              </a:ext>
            </a:extLst>
          </p:cNvPr>
          <p:cNvSpPr>
            <a:spLocks noGrp="1"/>
          </p:cNvSpPr>
          <p:nvPr>
            <p:ph type="title"/>
          </p:nvPr>
        </p:nvSpPr>
        <p:spPr/>
        <p:txBody>
          <a:bodyPr/>
          <a:lstStyle/>
          <a:p>
            <a:r>
              <a:rPr lang="sv-SE"/>
              <a:t>Workshopseriens upplägg</a:t>
            </a:r>
          </a:p>
        </p:txBody>
      </p:sp>
      <p:sp>
        <p:nvSpPr>
          <p:cNvPr id="3" name="Platshållare för innehåll 2">
            <a:extLst>
              <a:ext uri="{FF2B5EF4-FFF2-40B4-BE49-F238E27FC236}">
                <a16:creationId xmlns:a16="http://schemas.microsoft.com/office/drawing/2014/main" id="{458EDB82-77DB-41C6-F6AD-AE1805EF0C86}"/>
              </a:ext>
            </a:extLst>
          </p:cNvPr>
          <p:cNvSpPr>
            <a:spLocks noGrp="1"/>
          </p:cNvSpPr>
          <p:nvPr>
            <p:ph idx="1"/>
          </p:nvPr>
        </p:nvSpPr>
        <p:spPr/>
        <p:txBody>
          <a:bodyPr/>
          <a:lstStyle/>
          <a:p>
            <a:endParaRPr lang="sv-SE"/>
          </a:p>
        </p:txBody>
      </p:sp>
      <p:grpSp>
        <p:nvGrpSpPr>
          <p:cNvPr id="4" name="Grupp 3">
            <a:extLst>
              <a:ext uri="{FF2B5EF4-FFF2-40B4-BE49-F238E27FC236}">
                <a16:creationId xmlns:a16="http://schemas.microsoft.com/office/drawing/2014/main" id="{B47CE0C0-F7BA-FDFA-A702-8120CBA48BF5}"/>
              </a:ext>
            </a:extLst>
          </p:cNvPr>
          <p:cNvGrpSpPr/>
          <p:nvPr/>
        </p:nvGrpSpPr>
        <p:grpSpPr>
          <a:xfrm>
            <a:off x="749237" y="1825625"/>
            <a:ext cx="10604563" cy="4351338"/>
            <a:chOff x="749237" y="1825625"/>
            <a:chExt cx="10604563" cy="4351338"/>
          </a:xfrm>
        </p:grpSpPr>
        <p:graphicFrame>
          <p:nvGraphicFramePr>
            <p:cNvPr id="5" name="Platshållare för innehåll 3">
              <a:extLst>
                <a:ext uri="{FF2B5EF4-FFF2-40B4-BE49-F238E27FC236}">
                  <a16:creationId xmlns:a16="http://schemas.microsoft.com/office/drawing/2014/main" id="{C038DBF4-CE23-86E2-AF27-3017B30BA217}"/>
                </a:ext>
              </a:extLst>
            </p:cNvPr>
            <p:cNvGraphicFramePr>
              <a:graphicFrameLocks/>
            </p:cNvGraphicFramePr>
            <p:nvPr>
              <p:extLst>
                <p:ext uri="{D42A27DB-BD31-4B8C-83A1-F6EECF244321}">
                  <p14:modId xmlns:p14="http://schemas.microsoft.com/office/powerpoint/2010/main" val="161136287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ruta 5">
              <a:extLst>
                <a:ext uri="{FF2B5EF4-FFF2-40B4-BE49-F238E27FC236}">
                  <a16:creationId xmlns:a16="http://schemas.microsoft.com/office/drawing/2014/main" id="{39D392D8-C0C5-75A5-0E9D-FC9440BC18E6}"/>
                </a:ext>
              </a:extLst>
            </p:cNvPr>
            <p:cNvSpPr txBox="1"/>
            <p:nvPr/>
          </p:nvSpPr>
          <p:spPr>
            <a:xfrm>
              <a:off x="749237" y="2510307"/>
              <a:ext cx="999889" cy="369332"/>
            </a:xfrm>
            <a:prstGeom prst="rect">
              <a:avLst/>
            </a:prstGeom>
            <a:noFill/>
          </p:spPr>
          <p:txBody>
            <a:bodyPr wrap="none" rtlCol="0">
              <a:spAutoFit/>
            </a:bodyPr>
            <a:lstStyle/>
            <a:p>
              <a:r>
                <a:rPr lang="sv-SE"/>
                <a:t>[Datum]</a:t>
              </a:r>
            </a:p>
          </p:txBody>
        </p:sp>
        <p:sp>
          <p:nvSpPr>
            <p:cNvPr id="7" name="textruta 6">
              <a:extLst>
                <a:ext uri="{FF2B5EF4-FFF2-40B4-BE49-F238E27FC236}">
                  <a16:creationId xmlns:a16="http://schemas.microsoft.com/office/drawing/2014/main" id="{84F6A41F-7BD9-57C8-F570-977FA94C6763}"/>
                </a:ext>
              </a:extLst>
            </p:cNvPr>
            <p:cNvSpPr txBox="1"/>
            <p:nvPr/>
          </p:nvSpPr>
          <p:spPr>
            <a:xfrm>
              <a:off x="3009299" y="2501071"/>
              <a:ext cx="999889" cy="369332"/>
            </a:xfrm>
            <a:prstGeom prst="rect">
              <a:avLst/>
            </a:prstGeom>
            <a:noFill/>
          </p:spPr>
          <p:txBody>
            <a:bodyPr wrap="none" rtlCol="0">
              <a:spAutoFit/>
            </a:bodyPr>
            <a:lstStyle/>
            <a:p>
              <a:r>
                <a:rPr lang="sv-SE"/>
                <a:t>[Datum]</a:t>
              </a:r>
            </a:p>
          </p:txBody>
        </p:sp>
        <p:sp>
          <p:nvSpPr>
            <p:cNvPr id="8" name="textruta 7">
              <a:extLst>
                <a:ext uri="{FF2B5EF4-FFF2-40B4-BE49-F238E27FC236}">
                  <a16:creationId xmlns:a16="http://schemas.microsoft.com/office/drawing/2014/main" id="{97E81409-533E-D90F-318E-88A600AADE2C}"/>
                </a:ext>
              </a:extLst>
            </p:cNvPr>
            <p:cNvSpPr txBox="1"/>
            <p:nvPr/>
          </p:nvSpPr>
          <p:spPr>
            <a:xfrm>
              <a:off x="5229464" y="2496514"/>
              <a:ext cx="999889" cy="369332"/>
            </a:xfrm>
            <a:prstGeom prst="rect">
              <a:avLst/>
            </a:prstGeom>
            <a:noFill/>
          </p:spPr>
          <p:txBody>
            <a:bodyPr wrap="none" rtlCol="0">
              <a:spAutoFit/>
            </a:bodyPr>
            <a:lstStyle/>
            <a:p>
              <a:r>
                <a:rPr lang="sv-SE"/>
                <a:t>[Datum]</a:t>
              </a:r>
            </a:p>
          </p:txBody>
        </p:sp>
        <p:sp>
          <p:nvSpPr>
            <p:cNvPr id="9" name="textruta 8">
              <a:extLst>
                <a:ext uri="{FF2B5EF4-FFF2-40B4-BE49-F238E27FC236}">
                  <a16:creationId xmlns:a16="http://schemas.microsoft.com/office/drawing/2014/main" id="{764A2C50-FD84-C839-79E7-6894A7B74031}"/>
                </a:ext>
              </a:extLst>
            </p:cNvPr>
            <p:cNvSpPr txBox="1"/>
            <p:nvPr/>
          </p:nvSpPr>
          <p:spPr>
            <a:xfrm>
              <a:off x="7400563" y="2496514"/>
              <a:ext cx="999889" cy="369332"/>
            </a:xfrm>
            <a:prstGeom prst="rect">
              <a:avLst/>
            </a:prstGeom>
            <a:noFill/>
          </p:spPr>
          <p:txBody>
            <a:bodyPr wrap="none" rtlCol="0">
              <a:spAutoFit/>
            </a:bodyPr>
            <a:lstStyle/>
            <a:p>
              <a:r>
                <a:rPr lang="sv-SE"/>
                <a:t>[Datum]</a:t>
              </a:r>
            </a:p>
          </p:txBody>
        </p:sp>
        <p:sp>
          <p:nvSpPr>
            <p:cNvPr id="10" name="textruta 9">
              <a:extLst>
                <a:ext uri="{FF2B5EF4-FFF2-40B4-BE49-F238E27FC236}">
                  <a16:creationId xmlns:a16="http://schemas.microsoft.com/office/drawing/2014/main" id="{B9BACBC5-6AFE-44AA-75F8-B3AC4D2C8476}"/>
                </a:ext>
              </a:extLst>
            </p:cNvPr>
            <p:cNvSpPr txBox="1"/>
            <p:nvPr/>
          </p:nvSpPr>
          <p:spPr>
            <a:xfrm>
              <a:off x="9620728" y="2559123"/>
              <a:ext cx="999889" cy="369332"/>
            </a:xfrm>
            <a:prstGeom prst="rect">
              <a:avLst/>
            </a:prstGeom>
            <a:noFill/>
          </p:spPr>
          <p:txBody>
            <a:bodyPr wrap="none" rtlCol="0">
              <a:spAutoFit/>
            </a:bodyPr>
            <a:lstStyle/>
            <a:p>
              <a:r>
                <a:rPr lang="sv-SE"/>
                <a:t>[Datum]</a:t>
              </a:r>
            </a:p>
          </p:txBody>
        </p:sp>
      </p:grpSp>
      <p:sp>
        <p:nvSpPr>
          <p:cNvPr id="11" name="Rektangel 285">
            <a:extLst>
              <a:ext uri="{FF2B5EF4-FFF2-40B4-BE49-F238E27FC236}">
                <a16:creationId xmlns:a16="http://schemas.microsoft.com/office/drawing/2014/main" id="{1C4763E7-C4BA-FD11-169C-AB585941561A}"/>
              </a:ext>
            </a:extLst>
          </p:cNvPr>
          <p:cNvSpPr/>
          <p:nvPr/>
        </p:nvSpPr>
        <p:spPr>
          <a:xfrm>
            <a:off x="752672" y="2879639"/>
            <a:ext cx="2171099" cy="224798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2500105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3F712-7A01-9A3B-2102-B9C2C699B3A3}"/>
              </a:ext>
            </a:extLst>
          </p:cNvPr>
          <p:cNvSpPr>
            <a:spLocks noGrp="1"/>
          </p:cNvSpPr>
          <p:nvPr>
            <p:ph type="title"/>
          </p:nvPr>
        </p:nvSpPr>
        <p:spPr>
          <a:xfrm>
            <a:off x="6417733" y="490537"/>
            <a:ext cx="5291663" cy="1628775"/>
          </a:xfrm>
        </p:spPr>
        <p:txBody>
          <a:bodyPr anchor="b">
            <a:normAutofit/>
          </a:bodyPr>
          <a:lstStyle/>
          <a:p>
            <a:r>
              <a:rPr lang="sv-SE" sz="4000">
                <a:latin typeface="+mn-lt"/>
                <a:cs typeface="Helvetica"/>
              </a:rPr>
              <a:t>Förhållningssätt vid samskapande</a:t>
            </a:r>
          </a:p>
        </p:txBody>
      </p:sp>
      <p:pic>
        <p:nvPicPr>
          <p:cNvPr id="5" name="Bildobjekt 4" descr="Kugghjul">
            <a:extLst>
              <a:ext uri="{FF2B5EF4-FFF2-40B4-BE49-F238E27FC236}">
                <a16:creationId xmlns:a16="http://schemas.microsoft.com/office/drawing/2014/main" id="{A9F0162A-DDD9-C012-B2C4-7347620D5143}"/>
              </a:ext>
            </a:extLst>
          </p:cNvPr>
          <p:cNvPicPr>
            <a:picLocks noChangeAspect="1"/>
          </p:cNvPicPr>
          <p:nvPr/>
        </p:nvPicPr>
        <p:blipFill>
          <a:blip r:embed="rId3" cstate="email">
            <a:extLst>
              <a:ext uri="{28A0092B-C50C-407E-A947-70E740481C1C}">
                <a14:useLocalDpi xmlns:a14="http://schemas.microsoft.com/office/drawing/2010/main" val="0"/>
              </a:ext>
            </a:extLst>
          </a:blip>
          <a:srcRect l="27758" r="13339" b="-1"/>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Platshållare för innehåll 2">
            <a:extLst>
              <a:ext uri="{FF2B5EF4-FFF2-40B4-BE49-F238E27FC236}">
                <a16:creationId xmlns:a16="http://schemas.microsoft.com/office/drawing/2014/main" id="{A8FAE3B5-5058-4614-7120-4C6BFAD89480}"/>
              </a:ext>
            </a:extLst>
          </p:cNvPr>
          <p:cNvSpPr>
            <a:spLocks noGrp="1"/>
          </p:cNvSpPr>
          <p:nvPr>
            <p:ph idx="1"/>
          </p:nvPr>
        </p:nvSpPr>
        <p:spPr>
          <a:xfrm>
            <a:off x="6417734" y="2614612"/>
            <a:ext cx="5291663" cy="3752849"/>
          </a:xfrm>
        </p:spPr>
        <p:txBody>
          <a:bodyPr vert="horz" lIns="91440" tIns="45720" rIns="91440" bIns="45720" rtlCol="0">
            <a:normAutofit/>
          </a:bodyPr>
          <a:lstStyle/>
          <a:p>
            <a:pPr marL="0" indent="0">
              <a:buNone/>
            </a:pPr>
            <a:r>
              <a:rPr lang="sv-SE" sz="2400" b="1">
                <a:cs typeface="Helvetica"/>
              </a:rPr>
              <a:t>Vi är här för att nyfiket lära oss av och med varandra, så vi …</a:t>
            </a:r>
          </a:p>
          <a:p>
            <a:r>
              <a:rPr lang="sv-SE" sz="2400">
                <a:cs typeface="Helvetica"/>
              </a:rPr>
              <a:t>tolkar varandra välvilligt (snälltolkar).</a:t>
            </a:r>
          </a:p>
          <a:p>
            <a:r>
              <a:rPr lang="sv-SE" sz="2400">
                <a:cs typeface="Helvetica"/>
              </a:rPr>
              <a:t>uppmuntrar olika åsikter.</a:t>
            </a:r>
          </a:p>
          <a:p>
            <a:r>
              <a:rPr lang="sv-SE" sz="2400">
                <a:cs typeface="Helvetica"/>
              </a:rPr>
              <a:t>skiljer på person och sak vid kritik.</a:t>
            </a:r>
          </a:p>
          <a:p>
            <a:r>
              <a:rPr lang="sv-SE" sz="2400">
                <a:cs typeface="Helvetica"/>
              </a:rPr>
              <a:t>håller oss till ämnet.</a:t>
            </a:r>
          </a:p>
          <a:p>
            <a:r>
              <a:rPr lang="sv-SE" sz="2400">
                <a:cs typeface="Helvetica"/>
              </a:rPr>
              <a:t>håller tiden.</a:t>
            </a:r>
          </a:p>
        </p:txBody>
      </p:sp>
    </p:spTree>
    <p:extLst>
      <p:ext uri="{BB962C8B-B14F-4D97-AF65-F5344CB8AC3E}">
        <p14:creationId xmlns:p14="http://schemas.microsoft.com/office/powerpoint/2010/main" val="412053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0E6B57D-F22B-8B0E-867F-CB6765EAB147}"/>
              </a:ext>
            </a:extLst>
          </p:cNvPr>
          <p:cNvPicPr>
            <a:picLocks noChangeAspect="1"/>
          </p:cNvPicPr>
          <p:nvPr/>
        </p:nvPicPr>
        <p:blipFill>
          <a:blip r:embed="rId3" cstate="email">
            <a:extLst>
              <a:ext uri="{28A0092B-C50C-407E-A947-70E740481C1C}">
                <a14:useLocalDpi xmlns:a14="http://schemas.microsoft.com/office/drawing/2010/main" val="0"/>
              </a:ext>
            </a:extLst>
          </a:blip>
          <a:srcRect t="24711" b="6038"/>
          <a:stretch>
            <a:fillRect/>
          </a:stretch>
        </p:blipFill>
        <p:spPr>
          <a:xfrm>
            <a:off x="-45720" y="0"/>
            <a:ext cx="12294704" cy="5593081"/>
          </a:xfrm>
          <a:prstGeom prst="rect">
            <a:avLst/>
          </a:prstGeom>
        </p:spPr>
      </p:pic>
      <p:sp>
        <p:nvSpPr>
          <p:cNvPr id="2" name="Rubrik 1">
            <a:extLst>
              <a:ext uri="{FF2B5EF4-FFF2-40B4-BE49-F238E27FC236}">
                <a16:creationId xmlns:a16="http://schemas.microsoft.com/office/drawing/2014/main" id="{2D7F514A-5A3F-4FA2-9E99-365A7B3267A8}"/>
              </a:ext>
            </a:extLst>
          </p:cNvPr>
          <p:cNvSpPr>
            <a:spLocks noGrp="1"/>
          </p:cNvSpPr>
          <p:nvPr>
            <p:ph type="title"/>
          </p:nvPr>
        </p:nvSpPr>
        <p:spPr>
          <a:xfrm>
            <a:off x="77148" y="297403"/>
            <a:ext cx="9439275" cy="796925"/>
          </a:xfrm>
        </p:spPr>
        <p:txBody>
          <a:bodyPr wrap="square" anchor="ctr">
            <a:noAutofit/>
          </a:bodyPr>
          <a:lstStyle/>
          <a:p>
            <a:r>
              <a:rPr lang="sv-SE" sz="4800">
                <a:latin typeface="+mn-lt"/>
                <a:cs typeface="Helvetica"/>
              </a:rPr>
              <a:t>Lära känna varandra </a:t>
            </a:r>
            <a:br>
              <a:rPr lang="sv-SE" sz="4800">
                <a:latin typeface="+mn-lt"/>
                <a:cs typeface="Helvetica"/>
              </a:rPr>
            </a:br>
            <a:r>
              <a:rPr lang="sv-SE" sz="4800">
                <a:latin typeface="+mn-lt"/>
                <a:cs typeface="Helvetica"/>
              </a:rPr>
              <a:t>– ”Isberget”</a:t>
            </a:r>
          </a:p>
        </p:txBody>
      </p:sp>
      <p:sp>
        <p:nvSpPr>
          <p:cNvPr id="3" name="Platshållare för innehåll 2">
            <a:extLst>
              <a:ext uri="{FF2B5EF4-FFF2-40B4-BE49-F238E27FC236}">
                <a16:creationId xmlns:a16="http://schemas.microsoft.com/office/drawing/2014/main" id="{10160719-9BF1-4812-91A9-C891B8A81ABD}"/>
              </a:ext>
            </a:extLst>
          </p:cNvPr>
          <p:cNvSpPr>
            <a:spLocks noGrp="1"/>
          </p:cNvSpPr>
          <p:nvPr>
            <p:ph sz="half" idx="1"/>
          </p:nvPr>
        </p:nvSpPr>
        <p:spPr>
          <a:xfrm>
            <a:off x="8015826" y="3273114"/>
            <a:ext cx="3703734" cy="5019676"/>
          </a:xfrm>
        </p:spPr>
        <p:txBody>
          <a:bodyPr wrap="square" anchor="t">
            <a:normAutofit/>
          </a:bodyPr>
          <a:lstStyle/>
          <a:p>
            <a:pPr>
              <a:lnSpc>
                <a:spcPct val="100000"/>
              </a:lnSpc>
              <a:spcBef>
                <a:spcPts val="0"/>
              </a:spcBef>
              <a:tabLst>
                <a:tab pos="457200" algn="l"/>
              </a:tabLst>
            </a:pPr>
            <a:r>
              <a:rPr lang="sv-SE">
                <a:solidFill>
                  <a:schemeClr val="bg1"/>
                </a:solidFill>
                <a:ea typeface="Calibri" panose="020F0502020204030204" pitchFamily="34" charset="0"/>
                <a:cs typeface="Times New Roman"/>
              </a:rPr>
              <a:t>Paren berättar kort sina namn, sina verksamheter och en likhet för hela gruppen.</a:t>
            </a:r>
          </a:p>
        </p:txBody>
      </p:sp>
      <p:sp>
        <p:nvSpPr>
          <p:cNvPr id="7" name="textruta 6">
            <a:extLst>
              <a:ext uri="{FF2B5EF4-FFF2-40B4-BE49-F238E27FC236}">
                <a16:creationId xmlns:a16="http://schemas.microsoft.com/office/drawing/2014/main" id="{9FE37F06-47BB-5EEF-E0EA-17782FCB7623}"/>
              </a:ext>
            </a:extLst>
          </p:cNvPr>
          <p:cNvSpPr txBox="1"/>
          <p:nvPr/>
        </p:nvSpPr>
        <p:spPr>
          <a:xfrm>
            <a:off x="153812" y="2280121"/>
            <a:ext cx="5570220" cy="3108543"/>
          </a:xfrm>
          <a:prstGeom prst="rect">
            <a:avLst/>
          </a:prstGeom>
          <a:noFill/>
        </p:spPr>
        <p:txBody>
          <a:bodyPr wrap="square">
            <a:spAutoFit/>
          </a:bodyPr>
          <a:lstStyle/>
          <a:p>
            <a:pPr marL="457200" indent="-457200">
              <a:buFont typeface="Arial" panose="020B0604020202020204" pitchFamily="34" charset="0"/>
              <a:buChar char="•"/>
            </a:pPr>
            <a:r>
              <a:rPr lang="sv-SE" sz="2800">
                <a:solidFill>
                  <a:schemeClr val="bg1"/>
                </a:solidFill>
                <a:ea typeface="Calibri"/>
                <a:cs typeface="Times New Roman"/>
              </a:rPr>
              <a:t>Arbeta i par med </a:t>
            </a:r>
            <a:br>
              <a:rPr lang="sv-SE" sz="2800">
                <a:solidFill>
                  <a:schemeClr val="bg1"/>
                </a:solidFill>
                <a:ea typeface="Calibri"/>
                <a:cs typeface="Times New Roman"/>
              </a:rPr>
            </a:br>
            <a:r>
              <a:rPr lang="sv-SE" sz="2800">
                <a:solidFill>
                  <a:schemeClr val="bg1"/>
                </a:solidFill>
                <a:ea typeface="Calibri"/>
                <a:cs typeface="Times New Roman"/>
              </a:rPr>
              <a:t>någon som du inte </a:t>
            </a:r>
            <a:br>
              <a:rPr lang="sv-SE" sz="2800">
                <a:solidFill>
                  <a:schemeClr val="bg1"/>
                </a:solidFill>
                <a:ea typeface="Calibri"/>
                <a:cs typeface="Times New Roman"/>
              </a:rPr>
            </a:br>
            <a:r>
              <a:rPr lang="sv-SE" sz="2800">
                <a:solidFill>
                  <a:schemeClr val="bg1"/>
                </a:solidFill>
                <a:ea typeface="Calibri"/>
                <a:cs typeface="Times New Roman"/>
              </a:rPr>
              <a:t>känner så väl ännu.</a:t>
            </a:r>
          </a:p>
          <a:p>
            <a:pPr marL="457200" indent="-457200">
              <a:buFont typeface="Arial" panose="020B0604020202020204" pitchFamily="34" charset="0"/>
              <a:buChar char="•"/>
              <a:tabLst>
                <a:tab pos="457200" algn="l"/>
              </a:tabLst>
            </a:pPr>
            <a:r>
              <a:rPr lang="sv-SE" sz="2800">
                <a:solidFill>
                  <a:schemeClr val="bg1"/>
                </a:solidFill>
              </a:rPr>
              <a:t>Försök hitta fem likheter </a:t>
            </a:r>
            <a:br>
              <a:rPr lang="sv-SE" sz="2800">
                <a:solidFill>
                  <a:schemeClr val="bg1"/>
                </a:solidFill>
              </a:rPr>
            </a:br>
            <a:r>
              <a:rPr lang="sv-SE" sz="2800">
                <a:solidFill>
                  <a:schemeClr val="bg1"/>
                </a:solidFill>
              </a:rPr>
              <a:t>som inte syns direkt, till exempel värderingar, erfarenheter eller intressen.</a:t>
            </a:r>
            <a:endParaRPr lang="sv-SE" sz="2800">
              <a:solidFill>
                <a:schemeClr val="bg1"/>
              </a:solidFill>
              <a:ea typeface="Calibri" panose="020F0502020204030204" pitchFamily="34" charset="0"/>
              <a:cs typeface="Times New Roman"/>
            </a:endParaRPr>
          </a:p>
        </p:txBody>
      </p:sp>
      <p:pic>
        <p:nvPicPr>
          <p:cNvPr id="12" name="Bildobjekt 11">
            <a:extLst>
              <a:ext uri="{FF2B5EF4-FFF2-40B4-BE49-F238E27FC236}">
                <a16:creationId xmlns:a16="http://schemas.microsoft.com/office/drawing/2014/main" id="{4AF99ABB-8889-6832-8BDA-3BAEC98C18D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428193" y="664846"/>
            <a:ext cx="2176461" cy="2142501"/>
          </a:xfrm>
          <a:prstGeom prst="rect">
            <a:avLst/>
          </a:prstGeom>
        </p:spPr>
      </p:pic>
      <p:sp>
        <p:nvSpPr>
          <p:cNvPr id="14" name="textruta 13">
            <a:extLst>
              <a:ext uri="{FF2B5EF4-FFF2-40B4-BE49-F238E27FC236}">
                <a16:creationId xmlns:a16="http://schemas.microsoft.com/office/drawing/2014/main" id="{4F791337-B6AF-8853-A686-B93C604D9968}"/>
              </a:ext>
            </a:extLst>
          </p:cNvPr>
          <p:cNvSpPr txBox="1"/>
          <p:nvPr/>
        </p:nvSpPr>
        <p:spPr>
          <a:xfrm>
            <a:off x="5923564" y="1161633"/>
            <a:ext cx="7259594" cy="1200329"/>
          </a:xfrm>
          <a:prstGeom prst="rect">
            <a:avLst/>
          </a:prstGeom>
          <a:noFill/>
        </p:spPr>
        <p:txBody>
          <a:bodyPr wrap="square">
            <a:spAutoFit/>
          </a:bodyPr>
          <a:lstStyle/>
          <a:p>
            <a:pPr algn="ctr"/>
            <a:r>
              <a:rPr lang="sv-SE" sz="2400" b="1">
                <a:cs typeface="Helvetica"/>
              </a:rPr>
              <a:t>Tids-</a:t>
            </a:r>
          </a:p>
          <a:p>
            <a:pPr algn="ctr"/>
            <a:r>
              <a:rPr lang="sv-SE" sz="2400" b="1">
                <a:cs typeface="Helvetica"/>
              </a:rPr>
              <a:t>åtgång:</a:t>
            </a:r>
          </a:p>
          <a:p>
            <a:pPr algn="ctr"/>
            <a:r>
              <a:rPr lang="sv-SE" sz="2400" b="1">
                <a:cs typeface="Helvetica"/>
              </a:rPr>
              <a:t>ca 15 min</a:t>
            </a:r>
            <a:endParaRPr lang="sv-SE" b="1"/>
          </a:p>
        </p:txBody>
      </p:sp>
    </p:spTree>
    <p:extLst>
      <p:ext uri="{BB962C8B-B14F-4D97-AF65-F5344CB8AC3E}">
        <p14:creationId xmlns:p14="http://schemas.microsoft.com/office/powerpoint/2010/main" val="3523353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34D1A8A5-242B-D4D1-B1EB-903EA1B65272}"/>
              </a:ext>
            </a:extLst>
          </p:cNvPr>
          <p:cNvSpPr>
            <a:spLocks noGrp="1"/>
          </p:cNvSpPr>
          <p:nvPr>
            <p:ph type="title"/>
          </p:nvPr>
        </p:nvSpPr>
        <p:spPr>
          <a:xfrm>
            <a:off x="890338" y="640080"/>
            <a:ext cx="4136579" cy="3566160"/>
          </a:xfrm>
        </p:spPr>
        <p:txBody>
          <a:bodyPr vert="horz" lIns="91440" tIns="45720" rIns="91440" bIns="45720" rtlCol="0" anchor="b">
            <a:normAutofit/>
          </a:bodyPr>
          <a:lstStyle/>
          <a:p>
            <a:pPr>
              <a:spcAft>
                <a:spcPts val="600"/>
              </a:spcAft>
            </a:pPr>
            <a:r>
              <a:rPr lang="en-US" sz="4600" b="1" err="1">
                <a:cs typeface="Helvetica"/>
              </a:rPr>
              <a:t>Arbetspass</a:t>
            </a:r>
            <a:r>
              <a:rPr lang="en-US" sz="4600" b="1">
                <a:cs typeface="Helvetica"/>
              </a:rPr>
              <a:t> 1 </a:t>
            </a:r>
            <a:r>
              <a:rPr lang="sv-SE" sz="4600">
                <a:cs typeface="Helvetica"/>
              </a:rPr>
              <a:t>Vilka är vi som är här?</a:t>
            </a:r>
            <a:endParaRPr lang="en-US" sz="4600"/>
          </a:p>
        </p:txBody>
      </p:sp>
      <p:pic>
        <p:nvPicPr>
          <p:cNvPr id="8" name="Picture 7" descr="Händer som håller var andras hand leden och är sammanlänkade så att de bildar en cirkel">
            <a:extLst>
              <a:ext uri="{FF2B5EF4-FFF2-40B4-BE49-F238E27FC236}">
                <a16:creationId xmlns:a16="http://schemas.microsoft.com/office/drawing/2014/main" id="{72649027-1F4C-A9FD-2477-4856340A7F4B}"/>
              </a:ext>
            </a:extLst>
          </p:cNvPr>
          <p:cNvPicPr>
            <a:picLocks noChangeAspect="1"/>
          </p:cNvPicPr>
          <p:nvPr/>
        </p:nvPicPr>
        <p:blipFill>
          <a:blip r:embed="rId3"/>
          <a:srcRect l="16524" r="1652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23101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16587C-8F1A-C70E-CCB1-906DE90D4B11}"/>
              </a:ext>
            </a:extLst>
          </p:cNvPr>
          <p:cNvSpPr>
            <a:spLocks noGrp="1"/>
          </p:cNvSpPr>
          <p:nvPr>
            <p:ph type="title"/>
          </p:nvPr>
        </p:nvSpPr>
        <p:spPr>
          <a:xfrm>
            <a:off x="738146" y="550937"/>
            <a:ext cx="10515600" cy="1325563"/>
          </a:xfrm>
        </p:spPr>
        <p:txBody>
          <a:bodyPr>
            <a:normAutofit/>
          </a:bodyPr>
          <a:lstStyle/>
          <a:p>
            <a:r>
              <a:rPr lang="sv-SE" sz="4000">
                <a:latin typeface="+mn-lt"/>
                <a:cs typeface="Helvetica"/>
              </a:rPr>
              <a:t>Min verksamhet</a:t>
            </a:r>
            <a:r>
              <a:rPr lang="sv-SE">
                <a:latin typeface="+mn-lt"/>
              </a:rPr>
              <a:t> </a:t>
            </a:r>
            <a:br>
              <a:rPr lang="sv-SE"/>
            </a:br>
            <a:endParaRPr lang="sv-SE"/>
          </a:p>
        </p:txBody>
      </p:sp>
      <p:sp>
        <p:nvSpPr>
          <p:cNvPr id="3" name="Rektangel 2">
            <a:extLst>
              <a:ext uri="{FF2B5EF4-FFF2-40B4-BE49-F238E27FC236}">
                <a16:creationId xmlns:a16="http://schemas.microsoft.com/office/drawing/2014/main" id="{10D0307D-9CDB-9159-4321-5FE49169F37E}"/>
              </a:ext>
            </a:extLst>
          </p:cNvPr>
          <p:cNvSpPr/>
          <p:nvPr/>
        </p:nvSpPr>
        <p:spPr>
          <a:xfrm>
            <a:off x="1093288" y="1043598"/>
            <a:ext cx="5157746" cy="38325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spcAft>
                <a:spcPts val="600"/>
              </a:spcAft>
              <a:buFont typeface="Arial" panose="020B0604020202020204" pitchFamily="34" charset="0"/>
              <a:buChar char="•"/>
            </a:pPr>
            <a:r>
              <a:rPr lang="sv-SE" sz="2800">
                <a:solidFill>
                  <a:schemeClr val="bg2">
                    <a:lumMod val="25000"/>
                  </a:schemeClr>
                </a:solidFill>
              </a:rPr>
              <a:t>Vad är det viktigaste som andra behöver förstå/veta om min verksamhet och hur vi jobbar med [målgruppen].</a:t>
            </a:r>
          </a:p>
          <a:p>
            <a:pPr algn="ctr"/>
            <a:endParaRPr lang="sv-SE"/>
          </a:p>
        </p:txBody>
      </p:sp>
      <p:sp>
        <p:nvSpPr>
          <p:cNvPr id="7" name="Rektangel: rundade hörn 6">
            <a:extLst>
              <a:ext uri="{FF2B5EF4-FFF2-40B4-BE49-F238E27FC236}">
                <a16:creationId xmlns:a16="http://schemas.microsoft.com/office/drawing/2014/main" id="{5C9EAA0D-548E-88BD-08D3-DC2B77C0B911}"/>
              </a:ext>
            </a:extLst>
          </p:cNvPr>
          <p:cNvSpPr/>
          <p:nvPr/>
        </p:nvSpPr>
        <p:spPr>
          <a:xfrm>
            <a:off x="745646" y="4567962"/>
            <a:ext cx="6271842" cy="192491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800">
                <a:solidFill>
                  <a:schemeClr val="bg2">
                    <a:lumMod val="25000"/>
                  </a:schemeClr>
                </a:solidFill>
              </a:rPr>
              <a:t>Varje verksamhet för sig</a:t>
            </a:r>
          </a:p>
          <a:p>
            <a:pPr marL="457200" indent="-457200">
              <a:buFont typeface="Arial" panose="020B0604020202020204" pitchFamily="34" charset="0"/>
              <a:buChar char="•"/>
            </a:pPr>
            <a:r>
              <a:rPr lang="sv-SE" sz="2800">
                <a:solidFill>
                  <a:schemeClr val="bg2">
                    <a:lumMod val="25000"/>
                  </a:schemeClr>
                </a:solidFill>
              </a:rPr>
              <a:t>Förbered er ”poster”</a:t>
            </a:r>
          </a:p>
          <a:p>
            <a:pPr marL="457200" indent="-457200">
              <a:buFont typeface="Arial" panose="020B0604020202020204" pitchFamily="34" charset="0"/>
              <a:buChar char="•"/>
            </a:pPr>
            <a:r>
              <a:rPr lang="sv-SE" sz="2800">
                <a:solidFill>
                  <a:schemeClr val="bg2">
                    <a:lumMod val="25000"/>
                  </a:schemeClr>
                </a:solidFill>
              </a:rPr>
              <a:t>Presentera för varandra, 2 min per verksamhet.</a:t>
            </a:r>
          </a:p>
        </p:txBody>
      </p:sp>
      <p:sp>
        <p:nvSpPr>
          <p:cNvPr id="4" name="Rektangel: vikt hörn 3">
            <a:extLst>
              <a:ext uri="{FF2B5EF4-FFF2-40B4-BE49-F238E27FC236}">
                <a16:creationId xmlns:a16="http://schemas.microsoft.com/office/drawing/2014/main" id="{D00ED7D2-3415-B2B4-DD9C-4C472304F0A7}"/>
              </a:ext>
            </a:extLst>
          </p:cNvPr>
          <p:cNvSpPr/>
          <p:nvPr/>
        </p:nvSpPr>
        <p:spPr>
          <a:xfrm rot="420821">
            <a:off x="6903744" y="587728"/>
            <a:ext cx="4442781" cy="5269007"/>
          </a:xfrm>
          <a:prstGeom prst="foldedCorner">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sv-SE"/>
          </a:p>
          <a:p>
            <a:pPr marL="396000">
              <a:spcAft>
                <a:spcPts val="1200"/>
              </a:spcAft>
            </a:pPr>
            <a:r>
              <a:rPr lang="sv-SE" sz="2400" b="1">
                <a:solidFill>
                  <a:schemeClr val="accent6">
                    <a:lumMod val="75000"/>
                  </a:schemeClr>
                </a:solidFill>
                <a:latin typeface="Comic Sans MS"/>
              </a:rPr>
              <a:t>Vårdcentral XX</a:t>
            </a:r>
            <a:endParaRPr lang="sv-SE" sz="2000" b="1">
              <a:solidFill>
                <a:schemeClr val="accent6">
                  <a:lumMod val="75000"/>
                </a:schemeClr>
              </a:solidFill>
              <a:latin typeface="Comic Sans MS" panose="030F0702030302020204" pitchFamily="66" charset="0"/>
            </a:endParaRPr>
          </a:p>
          <a:p>
            <a:pPr marL="396000"/>
            <a:r>
              <a:rPr lang="sv-SE" sz="2000" b="1">
                <a:solidFill>
                  <a:srgbClr val="002060"/>
                </a:solidFill>
                <a:latin typeface="Comic Sans MS" panose="030F0702030302020204" pitchFamily="66" charset="0"/>
              </a:rPr>
              <a:t>Uppdrag: </a:t>
            </a:r>
          </a:p>
          <a:p>
            <a:pPr marL="396000" lvl="1" indent="-342900">
              <a:buFont typeface="Arial" panose="020B0604020202020204" pitchFamily="34" charset="0"/>
              <a:buChar char="•"/>
            </a:pPr>
            <a:r>
              <a:rPr lang="sv-SE">
                <a:solidFill>
                  <a:schemeClr val="accent6">
                    <a:lumMod val="75000"/>
                  </a:schemeClr>
                </a:solidFill>
                <a:latin typeface="Comic Sans MS"/>
              </a:rPr>
              <a:t>Husläkarmottagning</a:t>
            </a:r>
          </a:p>
          <a:p>
            <a:pPr marL="396000" lvl="1" indent="-342900">
              <a:buFont typeface="Arial" panose="020B0604020202020204" pitchFamily="34" charset="0"/>
              <a:buChar char="•"/>
            </a:pPr>
            <a:r>
              <a:rPr lang="sv-SE">
                <a:solidFill>
                  <a:schemeClr val="accent6">
                    <a:lumMod val="75000"/>
                  </a:schemeClr>
                </a:solidFill>
                <a:latin typeface="Comic Sans MS"/>
              </a:rPr>
              <a:t>Hemsjukvård</a:t>
            </a:r>
          </a:p>
          <a:p>
            <a:pPr marL="396000"/>
            <a:endParaRPr lang="sv-SE" sz="2000" b="1">
              <a:latin typeface="Comic Sans MS" panose="030F0702030302020204" pitchFamily="66" charset="0"/>
            </a:endParaRPr>
          </a:p>
          <a:p>
            <a:pPr marL="396000"/>
            <a:r>
              <a:rPr lang="sv-SE" sz="2000" b="1">
                <a:solidFill>
                  <a:srgbClr val="002060"/>
                </a:solidFill>
                <a:latin typeface="Comic Sans MS"/>
              </a:rPr>
              <a:t>Viktigt att veta om oss:</a:t>
            </a:r>
            <a:endParaRPr lang="sv-SE"/>
          </a:p>
          <a:p>
            <a:pPr marL="396000" indent="-342900">
              <a:buFont typeface="Arial" panose="020B0604020202020204" pitchFamily="34" charset="0"/>
              <a:buChar char="•"/>
            </a:pPr>
            <a:r>
              <a:rPr lang="sv-SE">
                <a:solidFill>
                  <a:schemeClr val="accent6">
                    <a:lumMod val="75000"/>
                  </a:schemeClr>
                </a:solidFill>
                <a:latin typeface="Comic Sans MS"/>
              </a:rPr>
              <a:t>X-del av kommun</a:t>
            </a:r>
          </a:p>
          <a:p>
            <a:pPr marL="396000" indent="-342900">
              <a:buFont typeface="Arial" panose="020B0604020202020204" pitchFamily="34" charset="0"/>
              <a:buChar char="•"/>
            </a:pPr>
            <a:r>
              <a:rPr lang="sv-SE" sz="1800">
                <a:solidFill>
                  <a:schemeClr val="accent6">
                    <a:lumMod val="75000"/>
                  </a:schemeClr>
                </a:solidFill>
                <a:latin typeface="Comic Sans MS"/>
              </a:rPr>
              <a:t>XXX</a:t>
            </a:r>
          </a:p>
          <a:p>
            <a:pPr marL="396000" indent="-342900">
              <a:buFont typeface="Arial" panose="020B0604020202020204" pitchFamily="34" charset="0"/>
              <a:buChar char="•"/>
            </a:pPr>
            <a:endParaRPr lang="sv-SE" sz="1800">
              <a:solidFill>
                <a:schemeClr val="accent6">
                  <a:lumMod val="75000"/>
                </a:schemeClr>
              </a:solidFill>
              <a:latin typeface="Comic Sans MS" panose="030F0702030302020204" pitchFamily="66" charset="0"/>
            </a:endParaRPr>
          </a:p>
          <a:p>
            <a:pPr marL="396000" indent="-342900">
              <a:buFont typeface="Arial" panose="020B0604020202020204" pitchFamily="34" charset="0"/>
              <a:buChar char="•"/>
            </a:pPr>
            <a:endParaRPr lang="sv-SE" sz="2000" b="1">
              <a:solidFill>
                <a:srgbClr val="FFFFFF"/>
              </a:solidFill>
              <a:latin typeface="Comic Sans MS" panose="030F0702030302020204" pitchFamily="66" charset="0"/>
            </a:endParaRPr>
          </a:p>
          <a:p>
            <a:pPr marL="396000"/>
            <a:r>
              <a:rPr lang="sv-SE" sz="1800" b="1">
                <a:solidFill>
                  <a:srgbClr val="002060"/>
                </a:solidFill>
                <a:latin typeface="Comic Sans MS"/>
              </a:rPr>
              <a:t>Namn och roll: </a:t>
            </a:r>
            <a:r>
              <a:rPr lang="sv-SE" b="1">
                <a:solidFill>
                  <a:schemeClr val="accent6">
                    <a:lumMod val="75000"/>
                  </a:schemeClr>
                </a:solidFill>
                <a:latin typeface="Comic Sans MS"/>
              </a:rPr>
              <a:t>XX</a:t>
            </a:r>
            <a:endParaRPr lang="sv-SE" sz="1800" b="1">
              <a:solidFill>
                <a:srgbClr val="002060"/>
              </a:solidFill>
              <a:latin typeface="Comic Sans MS" panose="030F0702030302020204" pitchFamily="66" charset="0"/>
            </a:endParaRPr>
          </a:p>
        </p:txBody>
      </p:sp>
      <p:pic>
        <p:nvPicPr>
          <p:cNvPr id="6" name="Bild 5" descr="Omtanke kontur">
            <a:extLst>
              <a:ext uri="{FF2B5EF4-FFF2-40B4-BE49-F238E27FC236}">
                <a16:creationId xmlns:a16="http://schemas.microsoft.com/office/drawing/2014/main" id="{CDF652D3-C605-1AA0-ADF6-454843CF6E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03381">
            <a:off x="10147813" y="1250218"/>
            <a:ext cx="914400" cy="914400"/>
          </a:xfrm>
          <a:prstGeom prst="rect">
            <a:avLst/>
          </a:prstGeom>
        </p:spPr>
      </p:pic>
    </p:spTree>
    <p:extLst>
      <p:ext uri="{BB962C8B-B14F-4D97-AF65-F5344CB8AC3E}">
        <p14:creationId xmlns:p14="http://schemas.microsoft.com/office/powerpoint/2010/main" val="164670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7B4907BE-F30C-5848-C3A7-500C32F029AE}"/>
              </a:ext>
            </a:extLst>
          </p:cNvPr>
          <p:cNvSpPr>
            <a:spLocks noGrp="1"/>
          </p:cNvSpPr>
          <p:nvPr>
            <p:ph type="title"/>
          </p:nvPr>
        </p:nvSpPr>
        <p:spPr/>
        <p:txBody>
          <a:bodyPr/>
          <a:lstStyle/>
          <a:p>
            <a:r>
              <a:rPr lang="sv-SE"/>
              <a:t>Roller i samskapandet</a:t>
            </a:r>
          </a:p>
        </p:txBody>
      </p:sp>
      <p:sp>
        <p:nvSpPr>
          <p:cNvPr id="4" name="Platshållare för innehåll 3">
            <a:extLst>
              <a:ext uri="{FF2B5EF4-FFF2-40B4-BE49-F238E27FC236}">
                <a16:creationId xmlns:a16="http://schemas.microsoft.com/office/drawing/2014/main" id="{AB96129B-415E-3F8C-6CE4-87FC14276634}"/>
              </a:ext>
            </a:extLst>
          </p:cNvPr>
          <p:cNvSpPr>
            <a:spLocks noGrp="1"/>
          </p:cNvSpPr>
          <p:nvPr>
            <p:ph idx="1"/>
          </p:nvPr>
        </p:nvSpPr>
        <p:spPr/>
        <p:txBody>
          <a:bodyPr vert="horz" lIns="91440" tIns="45720" rIns="91440" bIns="45720" rtlCol="0" anchor="t">
            <a:normAutofit/>
          </a:bodyPr>
          <a:lstStyle/>
          <a:p>
            <a:r>
              <a:rPr lang="sv-SE"/>
              <a:t>Deltagare:</a:t>
            </a:r>
          </a:p>
          <a:p>
            <a:endParaRPr lang="sv-SE"/>
          </a:p>
          <a:p>
            <a:r>
              <a:rPr lang="sv-SE"/>
              <a:t>Processledare:</a:t>
            </a:r>
          </a:p>
          <a:p>
            <a:endParaRPr lang="sv-SE"/>
          </a:p>
          <a:p>
            <a:r>
              <a:rPr lang="sv-SE"/>
              <a:t>Styrgrupp:</a:t>
            </a:r>
          </a:p>
        </p:txBody>
      </p:sp>
    </p:spTree>
    <p:extLst>
      <p:ext uri="{BB962C8B-B14F-4D97-AF65-F5344CB8AC3E}">
        <p14:creationId xmlns:p14="http://schemas.microsoft.com/office/powerpoint/2010/main" val="2440619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Kaffekoppar med kaffe och kaffekonst">
            <a:extLst>
              <a:ext uri="{FF2B5EF4-FFF2-40B4-BE49-F238E27FC236}">
                <a16:creationId xmlns:a16="http://schemas.microsoft.com/office/drawing/2014/main" id="{BBF15C77-DC90-B1D1-C2C9-E1E747D3F278}"/>
              </a:ext>
            </a:extLst>
          </p:cNvPr>
          <p:cNvPicPr>
            <a:picLocks noChangeAspect="1"/>
          </p:cNvPicPr>
          <p:nvPr/>
        </p:nvPicPr>
        <p:blipFill>
          <a:blip r:embed="rId3" cstate="email">
            <a:extLst>
              <a:ext uri="{28A0092B-C50C-407E-A947-70E740481C1C}">
                <a14:useLocalDpi xmlns:a14="http://schemas.microsoft.com/office/drawing/2010/main" val="0"/>
              </a:ext>
            </a:extLst>
          </a:blip>
          <a:srcRect l="149" r="21181"/>
          <a:stretch>
            <a:fillRect/>
          </a:stretch>
        </p:blipFill>
        <p:spPr>
          <a:xfrm>
            <a:off x="4271277" y="0"/>
            <a:ext cx="7920723" cy="6858000"/>
          </a:xfrm>
          <a:prstGeom prst="rect">
            <a:avLst/>
          </a:prstGeom>
        </p:spPr>
      </p:pic>
      <p:sp>
        <p:nvSpPr>
          <p:cNvPr id="3" name="Rektangel: rundade hörn 2">
            <a:extLst>
              <a:ext uri="{FF2B5EF4-FFF2-40B4-BE49-F238E27FC236}">
                <a16:creationId xmlns:a16="http://schemas.microsoft.com/office/drawing/2014/main" id="{A2FB1DE8-BEBA-4915-BB22-FBD16BD42DAD}"/>
              </a:ext>
            </a:extLst>
          </p:cNvPr>
          <p:cNvSpPr/>
          <p:nvPr/>
        </p:nvSpPr>
        <p:spPr>
          <a:xfrm>
            <a:off x="6443539" y="3551655"/>
            <a:ext cx="5086029" cy="3306345"/>
          </a:xfrm>
          <a:prstGeom prst="roundRect">
            <a:avLst/>
          </a:prstGeom>
          <a:solidFill>
            <a:srgbClr val="00B0F0"/>
          </a:solidFill>
          <a:ln>
            <a:noFill/>
          </a:ln>
          <a:effectLst>
            <a:outerShdw blurRad="50800" dist="50800" dir="5400000" algn="ctr" rotWithShape="0">
              <a:schemeClr val="bg1"/>
            </a:outerShdw>
          </a:effectLst>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r>
              <a:rPr lang="sv-SE" sz="2800" b="1">
                <a:solidFill>
                  <a:sysClr val="windowText" lastClr="000000"/>
                </a:solidFill>
                <a:latin typeface="Helvetica"/>
                <a:cs typeface="Helvetica"/>
              </a:rPr>
              <a:t>Fikagrupper</a:t>
            </a:r>
            <a:r>
              <a:rPr lang="sv-SE" sz="2800">
                <a:solidFill>
                  <a:sysClr val="windowText" lastClr="000000"/>
                </a:solidFill>
                <a:latin typeface="Helvetica"/>
                <a:cs typeface="Helvetica"/>
              </a:rPr>
              <a:t>: </a:t>
            </a: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p:txBody>
      </p:sp>
      <p:sp>
        <p:nvSpPr>
          <p:cNvPr id="4" name="textruta 3">
            <a:extLst>
              <a:ext uri="{FF2B5EF4-FFF2-40B4-BE49-F238E27FC236}">
                <a16:creationId xmlns:a16="http://schemas.microsoft.com/office/drawing/2014/main" id="{C0F1341A-45A2-2E46-9934-3D2652F02FAB}"/>
              </a:ext>
            </a:extLst>
          </p:cNvPr>
          <p:cNvSpPr txBox="1"/>
          <p:nvPr/>
        </p:nvSpPr>
        <p:spPr>
          <a:xfrm>
            <a:off x="348711" y="391953"/>
            <a:ext cx="4546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err="1">
                <a:cs typeface="Helvetica"/>
              </a:rPr>
              <a:t>Nyfikan</a:t>
            </a:r>
            <a:endParaRPr lang="sv-SE" sz="4800">
              <a:ea typeface="Calibri" panose="020F0502020204030204"/>
              <a:cs typeface="Calibri" panose="020F0502020204030204"/>
            </a:endParaRPr>
          </a:p>
        </p:txBody>
      </p:sp>
      <p:sp>
        <p:nvSpPr>
          <p:cNvPr id="7" name="textruta 6">
            <a:extLst>
              <a:ext uri="{FF2B5EF4-FFF2-40B4-BE49-F238E27FC236}">
                <a16:creationId xmlns:a16="http://schemas.microsoft.com/office/drawing/2014/main" id="{D4B6F019-A83B-9E8B-A835-3718A3E2EFCD}"/>
              </a:ext>
            </a:extLst>
          </p:cNvPr>
          <p:cNvSpPr txBox="1"/>
          <p:nvPr/>
        </p:nvSpPr>
        <p:spPr>
          <a:xfrm>
            <a:off x="224852" y="1481670"/>
            <a:ext cx="4018660"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b="1" noProof="0">
                <a:cs typeface="Helvetica"/>
              </a:rPr>
              <a:t>Fika och lära känna varandra</a:t>
            </a:r>
          </a:p>
          <a:p>
            <a:endParaRPr lang="sv-SE" sz="2400" noProof="0">
              <a:ea typeface="Calibri" panose="020F0502020204030204"/>
              <a:cs typeface="Calibri" panose="020F0502020204030204"/>
            </a:endParaRPr>
          </a:p>
          <a:p>
            <a:pPr marL="457200" indent="-457200">
              <a:buFont typeface="Arial"/>
              <a:buChar char="•"/>
            </a:pPr>
            <a:r>
              <a:rPr lang="sv-SE" sz="2400" noProof="0">
                <a:cs typeface="Helvetica"/>
              </a:rPr>
              <a:t>“Det här är jag och jag kommer från den här organisationen…”</a:t>
            </a:r>
          </a:p>
          <a:p>
            <a:pPr marL="457200" indent="-457200">
              <a:buFont typeface="Arial"/>
              <a:buChar char="•"/>
            </a:pPr>
            <a:endParaRPr lang="sv-SE" sz="2400" noProof="0">
              <a:ea typeface="Calibri" panose="020F0502020204030204"/>
              <a:cs typeface="Calibri" panose="020F0502020204030204"/>
            </a:endParaRPr>
          </a:p>
          <a:p>
            <a:pPr marL="457200" indent="-457200">
              <a:buFont typeface="Arial"/>
              <a:buChar char="•"/>
            </a:pPr>
            <a:r>
              <a:rPr lang="sv-SE" sz="2400" noProof="0">
                <a:cs typeface="Helvetica"/>
              </a:rPr>
              <a:t>“Jag vill vara med i det här projektet eftersom…”</a:t>
            </a:r>
          </a:p>
          <a:p>
            <a:pPr marL="457200" indent="-457200">
              <a:buFont typeface="Arial"/>
              <a:buChar char="•"/>
            </a:pPr>
            <a:endParaRPr lang="sv-SE" sz="2400">
              <a:ea typeface="Calibri" panose="020F0502020204030204"/>
              <a:cs typeface="Calibri" panose="020F0502020204030204"/>
            </a:endParaRPr>
          </a:p>
          <a:p>
            <a:pPr marL="457200" indent="-457200">
              <a:buFont typeface="Arial"/>
              <a:buChar char="•"/>
            </a:pPr>
            <a:r>
              <a:rPr lang="sv-SE" sz="2400">
                <a:cs typeface="Helvetica"/>
              </a:rPr>
              <a:t>Hur skulle dina kollegor eller vänner beskriva dig när du inte är i rummet</a:t>
            </a:r>
            <a:r>
              <a:rPr lang="en-US" sz="2400">
                <a:cs typeface="Helvetica"/>
              </a:rPr>
              <a:t>?</a:t>
            </a:r>
            <a:endParaRPr lang="sv-SE" sz="2400">
              <a:ea typeface="Calibri" panose="020F0502020204030204"/>
              <a:cs typeface="Calibri" panose="020F0502020204030204"/>
            </a:endParaRPr>
          </a:p>
        </p:txBody>
      </p:sp>
      <p:pic>
        <p:nvPicPr>
          <p:cNvPr id="9" name="Bildobjekt 8">
            <a:extLst>
              <a:ext uri="{FF2B5EF4-FFF2-40B4-BE49-F238E27FC236}">
                <a16:creationId xmlns:a16="http://schemas.microsoft.com/office/drawing/2014/main" id="{0F564E04-49A2-7E0E-B9BB-682EB8E471F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752042" y="4418937"/>
            <a:ext cx="2176461" cy="2142501"/>
          </a:xfrm>
          <a:prstGeom prst="rect">
            <a:avLst/>
          </a:prstGeom>
        </p:spPr>
      </p:pic>
      <p:sp>
        <p:nvSpPr>
          <p:cNvPr id="12" name="textruta 11">
            <a:extLst>
              <a:ext uri="{FF2B5EF4-FFF2-40B4-BE49-F238E27FC236}">
                <a16:creationId xmlns:a16="http://schemas.microsoft.com/office/drawing/2014/main" id="{E34ED455-0EAD-09D6-CB96-0C6FED014E94}"/>
              </a:ext>
            </a:extLst>
          </p:cNvPr>
          <p:cNvSpPr txBox="1"/>
          <p:nvPr/>
        </p:nvSpPr>
        <p:spPr>
          <a:xfrm>
            <a:off x="2247413" y="4915724"/>
            <a:ext cx="7259594" cy="1200329"/>
          </a:xfrm>
          <a:prstGeom prst="rect">
            <a:avLst/>
          </a:prstGeom>
          <a:noFill/>
        </p:spPr>
        <p:txBody>
          <a:bodyPr wrap="square">
            <a:spAutoFit/>
          </a:bodyPr>
          <a:lstStyle/>
          <a:p>
            <a:pPr algn="ctr"/>
            <a:r>
              <a:rPr lang="sv-SE" sz="2400" b="1">
                <a:cs typeface="Helvetica"/>
              </a:rPr>
              <a:t>Tids-</a:t>
            </a:r>
          </a:p>
          <a:p>
            <a:pPr algn="ctr"/>
            <a:r>
              <a:rPr lang="sv-SE" sz="2400" b="1">
                <a:cs typeface="Helvetica"/>
              </a:rPr>
              <a:t>åtgång:</a:t>
            </a:r>
          </a:p>
          <a:p>
            <a:pPr algn="ctr"/>
            <a:r>
              <a:rPr lang="sv-SE" sz="2400" b="1">
                <a:cs typeface="Helvetica"/>
              </a:rPr>
              <a:t>ca 15 min</a:t>
            </a:r>
            <a:endParaRPr lang="sv-SE" b="1"/>
          </a:p>
        </p:txBody>
      </p:sp>
    </p:spTree>
    <p:extLst>
      <p:ext uri="{BB962C8B-B14F-4D97-AF65-F5344CB8AC3E}">
        <p14:creationId xmlns:p14="http://schemas.microsoft.com/office/powerpoint/2010/main" val="3142532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5">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ubrik 4">
            <a:extLst>
              <a:ext uri="{FF2B5EF4-FFF2-40B4-BE49-F238E27FC236}">
                <a16:creationId xmlns:a16="http://schemas.microsoft.com/office/drawing/2014/main" id="{34D1A8A5-242B-D4D1-B1EB-903EA1B65272}"/>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100" b="1" kern="1200">
                <a:solidFill>
                  <a:schemeClr val="tx1"/>
                </a:solidFill>
                <a:latin typeface="+mj-lt"/>
                <a:ea typeface="+mj-ea"/>
                <a:cs typeface="+mj-cs"/>
              </a:rPr>
              <a:t>Arbetspass 2 </a:t>
            </a:r>
            <a:br>
              <a:rPr lang="en-US" sz="3100" kern="1200">
                <a:solidFill>
                  <a:schemeClr val="tx1"/>
                </a:solidFill>
                <a:latin typeface="+mj-lt"/>
                <a:ea typeface="+mj-ea"/>
                <a:cs typeface="+mj-cs"/>
              </a:rPr>
            </a:br>
            <a:r>
              <a:rPr lang="en-US" sz="3100" kern="1200">
                <a:solidFill>
                  <a:schemeClr val="tx1"/>
                </a:solidFill>
                <a:latin typeface="+mj-lt"/>
                <a:ea typeface="+mj-ea"/>
                <a:cs typeface="+mj-cs"/>
              </a:rPr>
              <a:t>Olika </a:t>
            </a:r>
            <a:r>
              <a:rPr lang="en-US" sz="3100" kern="1200" err="1">
                <a:solidFill>
                  <a:schemeClr val="tx1"/>
                </a:solidFill>
                <a:latin typeface="+mj-lt"/>
                <a:ea typeface="+mj-ea"/>
                <a:cs typeface="+mj-cs"/>
              </a:rPr>
              <a:t>perspektiv</a:t>
            </a:r>
            <a:r>
              <a:rPr lang="en-US" sz="3100" kern="1200">
                <a:solidFill>
                  <a:schemeClr val="tx1"/>
                </a:solidFill>
                <a:latin typeface="+mj-lt"/>
                <a:ea typeface="+mj-ea"/>
                <a:cs typeface="+mj-cs"/>
              </a:rPr>
              <a:t> - </a:t>
            </a:r>
            <a:r>
              <a:rPr lang="en-US" sz="3100" kern="1200" err="1">
                <a:solidFill>
                  <a:schemeClr val="tx1"/>
                </a:solidFill>
                <a:latin typeface="+mj-lt"/>
                <a:ea typeface="+mj-ea"/>
                <a:cs typeface="+mj-cs"/>
              </a:rPr>
              <a:t>gemensamma</a:t>
            </a:r>
            <a:r>
              <a:rPr lang="en-US" sz="3100" kern="1200">
                <a:solidFill>
                  <a:schemeClr val="tx1"/>
                </a:solidFill>
                <a:latin typeface="+mj-lt"/>
                <a:ea typeface="+mj-ea"/>
                <a:cs typeface="+mj-cs"/>
              </a:rPr>
              <a:t> problem? </a:t>
            </a:r>
            <a:br>
              <a:rPr lang="en-US" sz="3100" kern="1200">
                <a:solidFill>
                  <a:schemeClr val="tx1"/>
                </a:solidFill>
                <a:latin typeface="+mj-lt"/>
                <a:ea typeface="+mj-ea"/>
                <a:cs typeface="+mj-cs"/>
              </a:rPr>
            </a:br>
            <a:endParaRPr lang="en-US" sz="3100" kern="1200">
              <a:solidFill>
                <a:schemeClr val="tx1"/>
              </a:solidFill>
              <a:latin typeface="+mj-lt"/>
              <a:ea typeface="+mj-ea"/>
              <a:cs typeface="+mj-cs"/>
            </a:endParaRPr>
          </a:p>
        </p:txBody>
      </p:sp>
      <p:sp>
        <p:nvSpPr>
          <p:cNvPr id="33" name="Rectangle 27">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dobjekt 6" descr="Mindre pilar som pekar mot en större pil">
            <a:extLst>
              <a:ext uri="{FF2B5EF4-FFF2-40B4-BE49-F238E27FC236}">
                <a16:creationId xmlns:a16="http://schemas.microsoft.com/office/drawing/2014/main" id="{EDE60B66-D3CC-40AB-0606-2DCA5147401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5238" y="925207"/>
            <a:ext cx="7608304" cy="5078542"/>
          </a:xfrm>
          <a:prstGeom prst="rect">
            <a:avLst/>
          </a:prstGeom>
        </p:spPr>
      </p:pic>
      <p:sp>
        <p:nvSpPr>
          <p:cNvPr id="32" name="Rectangle 31">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8472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86A40A-D056-B85E-E53C-EEB4815F1B5B}"/>
              </a:ext>
            </a:extLst>
          </p:cNvPr>
          <p:cNvSpPr>
            <a:spLocks noGrp="1"/>
          </p:cNvSpPr>
          <p:nvPr>
            <p:ph type="title"/>
          </p:nvPr>
        </p:nvSpPr>
        <p:spPr>
          <a:xfrm>
            <a:off x="475319" y="42126"/>
            <a:ext cx="10923813" cy="1325563"/>
          </a:xfrm>
        </p:spPr>
        <p:txBody>
          <a:bodyPr>
            <a:normAutofit/>
          </a:bodyPr>
          <a:lstStyle/>
          <a:p>
            <a:r>
              <a:rPr lang="sv-SE" sz="4000">
                <a:latin typeface="+mn-lt"/>
                <a:cs typeface="Helvetica" panose="020B0604020202020204" pitchFamily="34" charset="0"/>
              </a:rPr>
              <a:t>Olika perspektiv - gemensamma utmaningar?  </a:t>
            </a:r>
          </a:p>
        </p:txBody>
      </p:sp>
      <p:sp>
        <p:nvSpPr>
          <p:cNvPr id="3" name="Platshållare för innehåll 2">
            <a:extLst>
              <a:ext uri="{FF2B5EF4-FFF2-40B4-BE49-F238E27FC236}">
                <a16:creationId xmlns:a16="http://schemas.microsoft.com/office/drawing/2014/main" id="{C7D40781-8EC8-704A-37D5-BA21B90FED9B}"/>
              </a:ext>
            </a:extLst>
          </p:cNvPr>
          <p:cNvSpPr>
            <a:spLocks noGrp="1"/>
          </p:cNvSpPr>
          <p:nvPr>
            <p:ph idx="1"/>
          </p:nvPr>
        </p:nvSpPr>
        <p:spPr>
          <a:xfrm>
            <a:off x="5686254" y="1124735"/>
            <a:ext cx="5586319" cy="4852761"/>
          </a:xfrm>
        </p:spPr>
        <p:txBody>
          <a:bodyPr vert="horz" lIns="91440" tIns="45720" rIns="91440" bIns="45720" rtlCol="0" anchor="t">
            <a:normAutofit/>
          </a:bodyPr>
          <a:lstStyle/>
          <a:p>
            <a:r>
              <a:rPr lang="sv-SE" i="1"/>
              <a:t>Vad fungerar bra?</a:t>
            </a:r>
            <a:endParaRPr lang="sv-SE"/>
          </a:p>
          <a:p>
            <a:pPr marL="0" indent="0">
              <a:spcAft>
                <a:spcPts val="600"/>
              </a:spcAft>
              <a:buNone/>
            </a:pPr>
            <a:r>
              <a:rPr lang="sv-SE" sz="2200"/>
              <a:t>Vad tycker jag fungerar bra idag i arbetet kring [projektets syfte]? </a:t>
            </a:r>
          </a:p>
          <a:p>
            <a:pPr marL="0" indent="0">
              <a:spcAft>
                <a:spcPts val="600"/>
              </a:spcAft>
              <a:buNone/>
            </a:pPr>
            <a:r>
              <a:rPr lang="sv-SE" sz="2200"/>
              <a:t>Vad vill vi värna eller bygga vidare på?</a:t>
            </a:r>
          </a:p>
          <a:p>
            <a:r>
              <a:rPr lang="sv-SE" i="1"/>
              <a:t>Vad fungerar mindre bra?</a:t>
            </a:r>
            <a:endParaRPr lang="sv-SE"/>
          </a:p>
          <a:p>
            <a:pPr marL="0" indent="0">
              <a:buNone/>
            </a:pPr>
            <a:r>
              <a:rPr lang="sv-SE" sz="2200"/>
              <a:t>Vilka utmaningar ser jag från min roll eller verksamhet i arbetet kring [projektets syfte]? </a:t>
            </a:r>
          </a:p>
          <a:p>
            <a:pPr marL="0" indent="0" fontAlgn="base">
              <a:buNone/>
            </a:pPr>
            <a:r>
              <a:rPr lang="sv-SE" sz="2200">
                <a:solidFill>
                  <a:srgbClr val="242424"/>
                </a:solidFill>
                <a:cs typeface="Helvetica" panose="020B0604020202020204" pitchFamily="34" charset="0"/>
              </a:rPr>
              <a:t> </a:t>
            </a:r>
            <a:endParaRPr lang="sv-SE" sz="2200">
              <a:solidFill>
                <a:srgbClr val="000000"/>
              </a:solidFill>
              <a:cs typeface="Helvetica" panose="020B0604020202020204" pitchFamily="34" charset="0"/>
            </a:endParaRPr>
          </a:p>
          <a:p>
            <a:pPr marL="0" indent="0">
              <a:buNone/>
            </a:pPr>
            <a:endParaRPr lang="sv-SE" b="0" i="0">
              <a:solidFill>
                <a:srgbClr val="000000"/>
              </a:solidFill>
              <a:effectLst/>
              <a:latin typeface="Helvetica" panose="020B0604020202020204" pitchFamily="34" charset="0"/>
              <a:cs typeface="Helvetica" panose="020B0604020202020204" pitchFamily="34" charset="0"/>
            </a:endParaRPr>
          </a:p>
        </p:txBody>
      </p:sp>
      <p:sp>
        <p:nvSpPr>
          <p:cNvPr id="6" name="textruta 5">
            <a:extLst>
              <a:ext uri="{FF2B5EF4-FFF2-40B4-BE49-F238E27FC236}">
                <a16:creationId xmlns:a16="http://schemas.microsoft.com/office/drawing/2014/main" id="{B2A14D11-FFE9-02F0-32A4-7BF858B35B06}"/>
              </a:ext>
            </a:extLst>
          </p:cNvPr>
          <p:cNvSpPr txBox="1"/>
          <p:nvPr/>
        </p:nvSpPr>
        <p:spPr>
          <a:xfrm>
            <a:off x="7874277" y="4857750"/>
            <a:ext cx="2962976" cy="372340"/>
          </a:xfrm>
          <a:prstGeom prst="rect">
            <a:avLst/>
          </a:prstGeom>
          <a:noFill/>
        </p:spPr>
        <p:txBody>
          <a:bodyPr wrap="square" rtlCol="0">
            <a:spAutoFit/>
          </a:bodyPr>
          <a:lstStyle/>
          <a:p>
            <a:endParaRPr lang="sv-SE">
              <a:highlight>
                <a:srgbClr val="FFFF00"/>
              </a:highlight>
            </a:endParaRPr>
          </a:p>
        </p:txBody>
      </p:sp>
      <p:sp>
        <p:nvSpPr>
          <p:cNvPr id="5" name="Rektangel: rundade hörn 4">
            <a:extLst>
              <a:ext uri="{FF2B5EF4-FFF2-40B4-BE49-F238E27FC236}">
                <a16:creationId xmlns:a16="http://schemas.microsoft.com/office/drawing/2014/main" id="{122E4940-48A7-6C63-80AE-992863D355FB}"/>
              </a:ext>
            </a:extLst>
          </p:cNvPr>
          <p:cNvSpPr/>
          <p:nvPr/>
        </p:nvSpPr>
        <p:spPr>
          <a:xfrm>
            <a:off x="475319" y="4984347"/>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Skriv ner 3-5 punkter per fråga</a:t>
            </a:r>
          </a:p>
          <a:p>
            <a:pPr marL="457200" indent="-457200">
              <a:buFont typeface="Arial" panose="020B0604020202020204" pitchFamily="34" charset="0"/>
              <a:buChar char="•"/>
            </a:pPr>
            <a:r>
              <a:rPr lang="sv-SE" sz="2400">
                <a:solidFill>
                  <a:schemeClr val="bg2">
                    <a:lumMod val="25000"/>
                  </a:schemeClr>
                </a:solidFill>
              </a:rPr>
              <a:t>Återrapportering i helgrupp</a:t>
            </a:r>
          </a:p>
        </p:txBody>
      </p:sp>
      <p:sp>
        <p:nvSpPr>
          <p:cNvPr id="7" name="Rektangel: rundade hörn 6">
            <a:extLst>
              <a:ext uri="{FF2B5EF4-FFF2-40B4-BE49-F238E27FC236}">
                <a16:creationId xmlns:a16="http://schemas.microsoft.com/office/drawing/2014/main" id="{E3D833CC-AB0A-B248-52D0-DE705F7A3142}"/>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pic>
        <p:nvPicPr>
          <p:cNvPr id="11" name="Bildobjekt 10" descr="Tomma pratbubblor">
            <a:extLst>
              <a:ext uri="{FF2B5EF4-FFF2-40B4-BE49-F238E27FC236}">
                <a16:creationId xmlns:a16="http://schemas.microsoft.com/office/drawing/2014/main" id="{C8ABF678-71BB-C2E7-9689-8875CAC8C9A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319" y="1520014"/>
            <a:ext cx="4779282" cy="3185410"/>
          </a:xfrm>
          <a:prstGeom prst="rect">
            <a:avLst/>
          </a:prstGeom>
        </p:spPr>
      </p:pic>
    </p:spTree>
    <p:extLst>
      <p:ext uri="{BB962C8B-B14F-4D97-AF65-F5344CB8AC3E}">
        <p14:creationId xmlns:p14="http://schemas.microsoft.com/office/powerpoint/2010/main" val="124378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53B557-562C-0973-FFF1-6F983F758262}"/>
              </a:ext>
            </a:extLst>
          </p:cNvPr>
          <p:cNvSpPr>
            <a:spLocks noGrp="1"/>
          </p:cNvSpPr>
          <p:nvPr>
            <p:ph type="title"/>
          </p:nvPr>
        </p:nvSpPr>
        <p:spPr>
          <a:xfrm>
            <a:off x="632637" y="336771"/>
            <a:ext cx="10515600" cy="1325563"/>
          </a:xfrm>
        </p:spPr>
        <p:txBody>
          <a:bodyPr/>
          <a:lstStyle/>
          <a:p>
            <a:r>
              <a:rPr lang="sv-SE">
                <a:latin typeface="+mn-lt"/>
                <a:cs typeface="Helvetica"/>
              </a:rPr>
              <a:t>Till nästa gång</a:t>
            </a:r>
          </a:p>
        </p:txBody>
      </p:sp>
      <p:sp>
        <p:nvSpPr>
          <p:cNvPr id="3" name="Platshållare för innehåll 2">
            <a:extLst>
              <a:ext uri="{FF2B5EF4-FFF2-40B4-BE49-F238E27FC236}">
                <a16:creationId xmlns:a16="http://schemas.microsoft.com/office/drawing/2014/main" id="{09F9DA95-00FC-37F2-1CD1-562EEB5525BB}"/>
              </a:ext>
            </a:extLst>
          </p:cNvPr>
          <p:cNvSpPr>
            <a:spLocks noGrp="1"/>
          </p:cNvSpPr>
          <p:nvPr>
            <p:ph idx="1"/>
          </p:nvPr>
        </p:nvSpPr>
        <p:spPr>
          <a:xfrm>
            <a:off x="753142" y="2045365"/>
            <a:ext cx="5137295" cy="4351338"/>
          </a:xfrm>
        </p:spPr>
        <p:txBody>
          <a:bodyPr vert="horz" lIns="91440" tIns="45720" rIns="91440" bIns="45720" rtlCol="0" anchor="t">
            <a:normAutofit/>
          </a:bodyPr>
          <a:lstStyle/>
          <a:p>
            <a:r>
              <a:rPr lang="sv-SE" sz="3200">
                <a:cs typeface="Helvetica" panose="020B0604020202020204" pitchFamily="34" charset="0"/>
              </a:rPr>
              <a:t>Vi skickar ut dokumentation från dagens workshop.</a:t>
            </a:r>
          </a:p>
          <a:p>
            <a:endParaRPr lang="sv-SE" sz="3200">
              <a:cs typeface="Helvetica" panose="020B0604020202020204" pitchFamily="34" charset="0"/>
            </a:endParaRPr>
          </a:p>
          <a:p>
            <a:r>
              <a:rPr lang="sv-SE" sz="3200">
                <a:cs typeface="Helvetica" panose="020B0604020202020204" pitchFamily="34" charset="0"/>
              </a:rPr>
              <a:t>Ni återkopplar till era verksamheter.</a:t>
            </a:r>
          </a:p>
          <a:p>
            <a:endParaRPr lang="sv-SE" sz="3200">
              <a:cs typeface="Helvetica" panose="020B0604020202020204" pitchFamily="34" charset="0"/>
            </a:endParaRPr>
          </a:p>
          <a:p>
            <a:pPr marL="0" lvl="0" indent="0">
              <a:buNone/>
            </a:pPr>
            <a:endParaRPr lang="sv-SE">
              <a:latin typeface="Helvetica" panose="020B0604020202020204" pitchFamily="34" charset="0"/>
              <a:cs typeface="Helvetica" panose="020B0604020202020204" pitchFamily="34" charset="0"/>
            </a:endParaRPr>
          </a:p>
          <a:p>
            <a:pPr marL="0" lv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p:txBody>
      </p:sp>
      <p:cxnSp>
        <p:nvCxnSpPr>
          <p:cNvPr id="10" name="Rak koppling 9">
            <a:extLst>
              <a:ext uri="{FF2B5EF4-FFF2-40B4-BE49-F238E27FC236}">
                <a16:creationId xmlns:a16="http://schemas.microsoft.com/office/drawing/2014/main" id="{E3B5C39F-9D2E-A4EB-162D-CAB8D1423BF0}"/>
              </a:ext>
            </a:extLst>
          </p:cNvPr>
          <p:cNvCxnSpPr>
            <a:cxnSpLocks/>
          </p:cNvCxnSpPr>
          <p:nvPr/>
        </p:nvCxnSpPr>
        <p:spPr>
          <a:xfrm>
            <a:off x="6335486" y="1972932"/>
            <a:ext cx="0" cy="4089728"/>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323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AC6BA-5DBB-3CAF-FEDF-C8C3011AEE00}"/>
            </a:ext>
          </a:extLst>
        </p:cNvPr>
        <p:cNvGrpSpPr/>
        <p:nvPr/>
      </p:nvGrpSpPr>
      <p:grpSpPr>
        <a:xfrm>
          <a:off x="0" y="0"/>
          <a:ext cx="0" cy="0"/>
          <a:chOff x="0" y="0"/>
          <a:chExt cx="0" cy="0"/>
        </a:xfrm>
      </p:grpSpPr>
      <p:grpSp>
        <p:nvGrpSpPr>
          <p:cNvPr id="17" name="Grupp 16">
            <a:extLst>
              <a:ext uri="{FF2B5EF4-FFF2-40B4-BE49-F238E27FC236}">
                <a16:creationId xmlns:a16="http://schemas.microsoft.com/office/drawing/2014/main" id="{8BAFB607-4F29-C714-1C86-16A25F2984C9}"/>
              </a:ext>
            </a:extLst>
          </p:cNvPr>
          <p:cNvGrpSpPr/>
          <p:nvPr/>
        </p:nvGrpSpPr>
        <p:grpSpPr>
          <a:xfrm>
            <a:off x="749237" y="1825625"/>
            <a:ext cx="10604563" cy="4351338"/>
            <a:chOff x="749237" y="1825625"/>
            <a:chExt cx="10604563" cy="4351338"/>
          </a:xfrm>
        </p:grpSpPr>
        <p:graphicFrame>
          <p:nvGraphicFramePr>
            <p:cNvPr id="10" name="Platshållare för innehåll 3">
              <a:extLst>
                <a:ext uri="{FF2B5EF4-FFF2-40B4-BE49-F238E27FC236}">
                  <a16:creationId xmlns:a16="http://schemas.microsoft.com/office/drawing/2014/main" id="{C7918C01-B126-6C6A-D275-F9E9C93FFF7E}"/>
                </a:ext>
              </a:extLst>
            </p:cNvPr>
            <p:cNvGraphicFramePr>
              <a:graphicFrameLocks/>
            </p:cNvGraphicFramePr>
            <p:nvPr>
              <p:extLst>
                <p:ext uri="{D42A27DB-BD31-4B8C-83A1-F6EECF244321}">
                  <p14:modId xmlns:p14="http://schemas.microsoft.com/office/powerpoint/2010/main" val="5002326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ruta 11">
              <a:extLst>
                <a:ext uri="{FF2B5EF4-FFF2-40B4-BE49-F238E27FC236}">
                  <a16:creationId xmlns:a16="http://schemas.microsoft.com/office/drawing/2014/main" id="{8A0C2F12-3FCA-18CD-44CD-057274D51B65}"/>
                </a:ext>
              </a:extLst>
            </p:cNvPr>
            <p:cNvSpPr txBox="1"/>
            <p:nvPr/>
          </p:nvSpPr>
          <p:spPr>
            <a:xfrm>
              <a:off x="749237" y="2510307"/>
              <a:ext cx="999889" cy="369332"/>
            </a:xfrm>
            <a:prstGeom prst="rect">
              <a:avLst/>
            </a:prstGeom>
            <a:noFill/>
          </p:spPr>
          <p:txBody>
            <a:bodyPr wrap="none" rtlCol="0">
              <a:spAutoFit/>
            </a:bodyPr>
            <a:lstStyle/>
            <a:p>
              <a:r>
                <a:rPr lang="sv-SE"/>
                <a:t>[Datum]</a:t>
              </a:r>
            </a:p>
          </p:txBody>
        </p:sp>
        <p:sp>
          <p:nvSpPr>
            <p:cNvPr id="13" name="textruta 12">
              <a:extLst>
                <a:ext uri="{FF2B5EF4-FFF2-40B4-BE49-F238E27FC236}">
                  <a16:creationId xmlns:a16="http://schemas.microsoft.com/office/drawing/2014/main" id="{B0202375-4977-E6DB-DB2D-27AD7F6B8FF9}"/>
                </a:ext>
              </a:extLst>
            </p:cNvPr>
            <p:cNvSpPr txBox="1"/>
            <p:nvPr/>
          </p:nvSpPr>
          <p:spPr>
            <a:xfrm>
              <a:off x="3009299" y="2501071"/>
              <a:ext cx="999889" cy="369332"/>
            </a:xfrm>
            <a:prstGeom prst="rect">
              <a:avLst/>
            </a:prstGeom>
            <a:noFill/>
          </p:spPr>
          <p:txBody>
            <a:bodyPr wrap="none" rtlCol="0">
              <a:spAutoFit/>
            </a:bodyPr>
            <a:lstStyle/>
            <a:p>
              <a:r>
                <a:rPr lang="sv-SE"/>
                <a:t>[Datum]</a:t>
              </a:r>
            </a:p>
          </p:txBody>
        </p:sp>
        <p:sp>
          <p:nvSpPr>
            <p:cNvPr id="14" name="textruta 13">
              <a:extLst>
                <a:ext uri="{FF2B5EF4-FFF2-40B4-BE49-F238E27FC236}">
                  <a16:creationId xmlns:a16="http://schemas.microsoft.com/office/drawing/2014/main" id="{518C199E-3D42-65A8-AE52-1A7FFBE13648}"/>
                </a:ext>
              </a:extLst>
            </p:cNvPr>
            <p:cNvSpPr txBox="1"/>
            <p:nvPr/>
          </p:nvSpPr>
          <p:spPr>
            <a:xfrm>
              <a:off x="5229464" y="2496514"/>
              <a:ext cx="999889" cy="369332"/>
            </a:xfrm>
            <a:prstGeom prst="rect">
              <a:avLst/>
            </a:prstGeom>
            <a:noFill/>
          </p:spPr>
          <p:txBody>
            <a:bodyPr wrap="none" rtlCol="0">
              <a:spAutoFit/>
            </a:bodyPr>
            <a:lstStyle/>
            <a:p>
              <a:r>
                <a:rPr lang="sv-SE"/>
                <a:t>[Datum]</a:t>
              </a:r>
            </a:p>
          </p:txBody>
        </p:sp>
        <p:sp>
          <p:nvSpPr>
            <p:cNvPr id="15" name="textruta 14">
              <a:extLst>
                <a:ext uri="{FF2B5EF4-FFF2-40B4-BE49-F238E27FC236}">
                  <a16:creationId xmlns:a16="http://schemas.microsoft.com/office/drawing/2014/main" id="{4A4F90B3-C203-357B-5269-404F20C4304F}"/>
                </a:ext>
              </a:extLst>
            </p:cNvPr>
            <p:cNvSpPr txBox="1"/>
            <p:nvPr/>
          </p:nvSpPr>
          <p:spPr>
            <a:xfrm>
              <a:off x="7400563" y="2496514"/>
              <a:ext cx="999889" cy="369332"/>
            </a:xfrm>
            <a:prstGeom prst="rect">
              <a:avLst/>
            </a:prstGeom>
            <a:noFill/>
          </p:spPr>
          <p:txBody>
            <a:bodyPr wrap="none" rtlCol="0">
              <a:spAutoFit/>
            </a:bodyPr>
            <a:lstStyle/>
            <a:p>
              <a:r>
                <a:rPr lang="sv-SE"/>
                <a:t>[Datum]</a:t>
              </a:r>
            </a:p>
          </p:txBody>
        </p:sp>
        <p:sp>
          <p:nvSpPr>
            <p:cNvPr id="16" name="textruta 15">
              <a:extLst>
                <a:ext uri="{FF2B5EF4-FFF2-40B4-BE49-F238E27FC236}">
                  <a16:creationId xmlns:a16="http://schemas.microsoft.com/office/drawing/2014/main" id="{74F207A7-ED08-5CA9-E956-189698E8F740}"/>
                </a:ext>
              </a:extLst>
            </p:cNvPr>
            <p:cNvSpPr txBox="1"/>
            <p:nvPr/>
          </p:nvSpPr>
          <p:spPr>
            <a:xfrm>
              <a:off x="9620728" y="2559123"/>
              <a:ext cx="999889" cy="369332"/>
            </a:xfrm>
            <a:prstGeom prst="rect">
              <a:avLst/>
            </a:prstGeom>
            <a:noFill/>
          </p:spPr>
          <p:txBody>
            <a:bodyPr wrap="none" rtlCol="0">
              <a:spAutoFit/>
            </a:bodyPr>
            <a:lstStyle/>
            <a:p>
              <a:r>
                <a:rPr lang="sv-SE"/>
                <a:t>[Datum]</a:t>
              </a:r>
            </a:p>
          </p:txBody>
        </p:sp>
      </p:grpSp>
      <p:sp>
        <p:nvSpPr>
          <p:cNvPr id="2" name="Rubrik 1">
            <a:extLst>
              <a:ext uri="{FF2B5EF4-FFF2-40B4-BE49-F238E27FC236}">
                <a16:creationId xmlns:a16="http://schemas.microsoft.com/office/drawing/2014/main" id="{C2819D38-8D7C-887B-B533-86CB37B48386}"/>
              </a:ext>
            </a:extLst>
          </p:cNvPr>
          <p:cNvSpPr>
            <a:spLocks noGrp="1"/>
          </p:cNvSpPr>
          <p:nvPr>
            <p:ph type="title"/>
          </p:nvPr>
        </p:nvSpPr>
        <p:spPr/>
        <p:txBody>
          <a:bodyPr/>
          <a:lstStyle/>
          <a:p>
            <a:r>
              <a:rPr lang="sv-SE">
                <a:latin typeface="Helvetica"/>
                <a:cs typeface="Helvetica"/>
              </a:rPr>
              <a:t>Nästa workshop: [datum, tid och lokal]</a:t>
            </a:r>
            <a:endParaRPr lang="sv-SE"/>
          </a:p>
        </p:txBody>
      </p:sp>
      <p:sp>
        <p:nvSpPr>
          <p:cNvPr id="5" name="Rektangel 285">
            <a:extLst>
              <a:ext uri="{FF2B5EF4-FFF2-40B4-BE49-F238E27FC236}">
                <a16:creationId xmlns:a16="http://schemas.microsoft.com/office/drawing/2014/main" id="{18978084-2308-1354-E202-63534C2256FD}"/>
              </a:ext>
            </a:extLst>
          </p:cNvPr>
          <p:cNvSpPr/>
          <p:nvPr/>
        </p:nvSpPr>
        <p:spPr>
          <a:xfrm>
            <a:off x="2969401" y="2879639"/>
            <a:ext cx="2171099" cy="224798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888706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2F16064A-3E0C-60E3-B09E-415CDF918053}"/>
              </a:ext>
            </a:extLst>
          </p:cNvPr>
          <p:cNvSpPr>
            <a:spLocks noGrp="1"/>
          </p:cNvSpPr>
          <p:nvPr>
            <p:ph type="ctrTitle"/>
          </p:nvPr>
        </p:nvSpPr>
        <p:spPr/>
        <p:txBody>
          <a:bodyPr/>
          <a:lstStyle/>
          <a:p>
            <a:r>
              <a:rPr lang="sv-SE"/>
              <a:t>Tack för idag</a:t>
            </a:r>
          </a:p>
        </p:txBody>
      </p:sp>
      <p:sp>
        <p:nvSpPr>
          <p:cNvPr id="5" name="Underrubrik 4">
            <a:extLst>
              <a:ext uri="{FF2B5EF4-FFF2-40B4-BE49-F238E27FC236}">
                <a16:creationId xmlns:a16="http://schemas.microsoft.com/office/drawing/2014/main" id="{B4D15C5E-E177-194B-3C5E-4E33D0F67EB4}"/>
              </a:ext>
            </a:extLst>
          </p:cNvPr>
          <p:cNvSpPr>
            <a:spLocks noGrp="1"/>
          </p:cNvSpPr>
          <p:nvPr>
            <p:ph type="subTitle" idx="1"/>
          </p:nvPr>
        </p:nvSpPr>
        <p:spPr/>
        <p:txBody>
          <a:bodyPr/>
          <a:lstStyle/>
          <a:p>
            <a:endParaRPr lang="sv-SE"/>
          </a:p>
          <a:p>
            <a:r>
              <a:rPr lang="sv-SE"/>
              <a:t>[Namn och kontaktuppgifter till processledare]</a:t>
            </a:r>
          </a:p>
        </p:txBody>
      </p:sp>
    </p:spTree>
    <p:extLst>
      <p:ext uri="{BB962C8B-B14F-4D97-AF65-F5344CB8AC3E}">
        <p14:creationId xmlns:p14="http://schemas.microsoft.com/office/powerpoint/2010/main" val="2203089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408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72950-3458-43BA-BCB3-6995BEE4DB0C}"/>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A2863FAF-4CE3-9186-9E37-19EBB7ACFD35}"/>
              </a:ext>
            </a:extLst>
          </p:cNvPr>
          <p:cNvSpPr>
            <a:spLocks noGrp="1"/>
          </p:cNvSpPr>
          <p:nvPr>
            <p:ph type="ctrTitle"/>
          </p:nvPr>
        </p:nvSpPr>
        <p:spPr/>
        <p:txBody>
          <a:bodyPr/>
          <a:lstStyle/>
          <a:p>
            <a:r>
              <a:rPr lang="sv-SE"/>
              <a:t>Välkommen till projekt XX Workshop 2</a:t>
            </a:r>
          </a:p>
        </p:txBody>
      </p:sp>
      <p:sp>
        <p:nvSpPr>
          <p:cNvPr id="5" name="Underrubrik 4">
            <a:extLst>
              <a:ext uri="{FF2B5EF4-FFF2-40B4-BE49-F238E27FC236}">
                <a16:creationId xmlns:a16="http://schemas.microsoft.com/office/drawing/2014/main" id="{11531FB1-44F9-7B59-E62B-E1AAF91278B6}"/>
              </a:ext>
            </a:extLst>
          </p:cNvPr>
          <p:cNvSpPr>
            <a:spLocks noGrp="1"/>
          </p:cNvSpPr>
          <p:nvPr>
            <p:ph type="subTitle" idx="1"/>
          </p:nvPr>
        </p:nvSpPr>
        <p:spPr/>
        <p:txBody>
          <a:bodyPr/>
          <a:lstStyle/>
          <a:p>
            <a:r>
              <a:rPr lang="sv-SE"/>
              <a:t>[Datum]</a:t>
            </a:r>
          </a:p>
          <a:p>
            <a:r>
              <a:rPr lang="sv-SE"/>
              <a:t>[Namn och kontaktuppgifter till processledare]</a:t>
            </a:r>
          </a:p>
        </p:txBody>
      </p:sp>
    </p:spTree>
    <p:extLst>
      <p:ext uri="{BB962C8B-B14F-4D97-AF65-F5344CB8AC3E}">
        <p14:creationId xmlns:p14="http://schemas.microsoft.com/office/powerpoint/2010/main" val="2224863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5E67BB-9EF7-C151-C37C-1B4B6D2549D6}"/>
              </a:ext>
            </a:extLst>
          </p:cNvPr>
          <p:cNvSpPr>
            <a:spLocks noGrp="1"/>
          </p:cNvSpPr>
          <p:nvPr>
            <p:ph type="title"/>
          </p:nvPr>
        </p:nvSpPr>
        <p:spPr/>
        <p:txBody>
          <a:bodyPr/>
          <a:lstStyle/>
          <a:p>
            <a:r>
              <a:rPr lang="sv-SE">
                <a:solidFill>
                  <a:schemeClr val="accent6">
                    <a:lumMod val="75000"/>
                  </a:schemeClr>
                </a:solidFill>
              </a:rPr>
              <a:t>Dold bild – Agenda med cirka tidsåtgång</a:t>
            </a:r>
            <a:endParaRPr lang="sv-SE"/>
          </a:p>
        </p:txBody>
      </p:sp>
      <p:sp>
        <p:nvSpPr>
          <p:cNvPr id="3" name="Platshållare för innehåll 2">
            <a:extLst>
              <a:ext uri="{FF2B5EF4-FFF2-40B4-BE49-F238E27FC236}">
                <a16:creationId xmlns:a16="http://schemas.microsoft.com/office/drawing/2014/main" id="{827C53AC-B2DF-8F4F-061C-26497C88A839}"/>
              </a:ext>
            </a:extLst>
          </p:cNvPr>
          <p:cNvSpPr>
            <a:spLocks noGrp="1"/>
          </p:cNvSpPr>
          <p:nvPr>
            <p:ph idx="1"/>
          </p:nvPr>
        </p:nvSpPr>
        <p:spPr>
          <a:xfrm>
            <a:off x="838199" y="1825625"/>
            <a:ext cx="11127377" cy="4351338"/>
          </a:xfrm>
        </p:spPr>
        <p:txBody>
          <a:bodyPr/>
          <a:lstStyle/>
          <a:p>
            <a:r>
              <a:rPr lang="sv-SE">
                <a:cs typeface="Helvetica" panose="020B0604020202020204" pitchFamily="34" charset="0"/>
              </a:rPr>
              <a:t>Välkomna, syfte, agenda. </a:t>
            </a:r>
            <a:r>
              <a:rPr lang="sv-SE" b="1">
                <a:solidFill>
                  <a:schemeClr val="accent6">
                    <a:lumMod val="75000"/>
                  </a:schemeClr>
                </a:solidFill>
                <a:cs typeface="Helvetica" panose="020B0604020202020204" pitchFamily="34" charset="0"/>
              </a:rPr>
              <a:t>5 min</a:t>
            </a:r>
          </a:p>
          <a:p>
            <a:r>
              <a:rPr lang="sv-SE">
                <a:cs typeface="Helvetica" panose="020B0604020202020204" pitchFamily="34" charset="0"/>
              </a:rPr>
              <a:t>Incheckning. </a:t>
            </a:r>
            <a:r>
              <a:rPr lang="sv-SE" b="1">
                <a:solidFill>
                  <a:schemeClr val="accent6">
                    <a:lumMod val="75000"/>
                  </a:schemeClr>
                </a:solidFill>
                <a:cs typeface="Helvetica" panose="020B0604020202020204" pitchFamily="34" charset="0"/>
              </a:rPr>
              <a:t>5 min</a:t>
            </a:r>
          </a:p>
          <a:p>
            <a:r>
              <a:rPr lang="sv-SE">
                <a:cs typeface="Helvetica" panose="020B0604020202020204" pitchFamily="34" charset="0"/>
              </a:rPr>
              <a:t>Kort tillbakablick. </a:t>
            </a:r>
            <a:r>
              <a:rPr lang="sv-SE" b="1">
                <a:solidFill>
                  <a:schemeClr val="accent6">
                    <a:lumMod val="75000"/>
                  </a:schemeClr>
                </a:solidFill>
                <a:cs typeface="Helvetica" panose="020B0604020202020204" pitchFamily="34" charset="0"/>
              </a:rPr>
              <a:t>10 min</a:t>
            </a:r>
          </a:p>
          <a:p>
            <a:r>
              <a:rPr lang="sv-SE">
                <a:cs typeface="Helvetica" panose="020B0604020202020204" pitchFamily="34" charset="0"/>
              </a:rPr>
              <a:t>Arbetspass 1: </a:t>
            </a:r>
            <a:r>
              <a:rPr lang="sv-SE"/>
              <a:t>Prioritera gemensamma problem att gå vidare med. </a:t>
            </a:r>
            <a:r>
              <a:rPr lang="sv-SE" b="1">
                <a:solidFill>
                  <a:schemeClr val="accent6">
                    <a:lumMod val="75000"/>
                  </a:schemeClr>
                </a:solidFill>
                <a:cs typeface="Helvetica" panose="020B0604020202020204" pitchFamily="34" charset="0"/>
              </a:rPr>
              <a:t>35 </a:t>
            </a:r>
            <a:r>
              <a:rPr lang="sv-SE" b="1">
                <a:solidFill>
                  <a:schemeClr val="accent6">
                    <a:lumMod val="75000"/>
                  </a:schemeClr>
                </a:solidFill>
              </a:rPr>
              <a:t>min. </a:t>
            </a:r>
          </a:p>
          <a:p>
            <a:r>
              <a:rPr lang="sv-SE" i="1" err="1">
                <a:cs typeface="Helvetica" panose="020B0604020202020204" pitchFamily="34" charset="0"/>
              </a:rPr>
              <a:t>Nyfikan</a:t>
            </a:r>
            <a:r>
              <a:rPr lang="sv-SE" i="1">
                <a:cs typeface="Helvetica" panose="020B0604020202020204" pitchFamily="34" charset="0"/>
              </a:rPr>
              <a:t>. </a:t>
            </a:r>
            <a:r>
              <a:rPr lang="sv-SE" b="1">
                <a:solidFill>
                  <a:schemeClr val="accent6">
                    <a:lumMod val="75000"/>
                  </a:schemeClr>
                </a:solidFill>
                <a:cs typeface="Helvetica" panose="020B0604020202020204" pitchFamily="34" charset="0"/>
              </a:rPr>
              <a:t>15 min</a:t>
            </a:r>
          </a:p>
          <a:p>
            <a:r>
              <a:rPr lang="sv-SE">
                <a:cs typeface="Helvetica" panose="020B0604020202020204" pitchFamily="34" charset="0"/>
              </a:rPr>
              <a:t>Arbetspass 2: </a:t>
            </a:r>
            <a:r>
              <a:rPr lang="en-US" err="1">
                <a:cs typeface="Helvetica" panose="020B0604020202020204" pitchFamily="34" charset="0"/>
              </a:rPr>
              <a:t>Släpp</a:t>
            </a:r>
            <a:r>
              <a:rPr lang="en-US">
                <a:cs typeface="Helvetica" panose="020B0604020202020204" pitchFamily="34" charset="0"/>
              </a:rPr>
              <a:t> loss </a:t>
            </a:r>
            <a:r>
              <a:rPr lang="en-US" err="1">
                <a:cs typeface="Helvetica" panose="020B0604020202020204" pitchFamily="34" charset="0"/>
              </a:rPr>
              <a:t>kreativiteten</a:t>
            </a:r>
            <a:r>
              <a:rPr lang="en-US">
                <a:cs typeface="Helvetica" panose="020B0604020202020204" pitchFamily="34" charset="0"/>
              </a:rPr>
              <a:t>! </a:t>
            </a:r>
            <a:r>
              <a:rPr lang="en-US" b="1">
                <a:solidFill>
                  <a:schemeClr val="accent6">
                    <a:lumMod val="75000"/>
                  </a:schemeClr>
                </a:solidFill>
                <a:cs typeface="Helvetica" panose="020B0604020202020204" pitchFamily="34" charset="0"/>
              </a:rPr>
              <a:t>45 min. </a:t>
            </a:r>
          </a:p>
          <a:p>
            <a:r>
              <a:rPr lang="sv-SE">
                <a:cs typeface="Helvetica" panose="020B0604020202020204" pitchFamily="34" charset="0"/>
              </a:rPr>
              <a:t>Avslut och nästa gång. </a:t>
            </a:r>
            <a:r>
              <a:rPr lang="sv-SE" b="1">
                <a:solidFill>
                  <a:schemeClr val="accent6">
                    <a:lumMod val="75000"/>
                  </a:schemeClr>
                </a:solidFill>
                <a:cs typeface="Helvetica" panose="020B0604020202020204" pitchFamily="34" charset="0"/>
              </a:rPr>
              <a:t>5 min</a:t>
            </a:r>
          </a:p>
          <a:p>
            <a:endParaRPr lang="sv-SE">
              <a:cs typeface="Helvetica" panose="020B0604020202020204" pitchFamily="34" charset="0"/>
            </a:endParaRPr>
          </a:p>
          <a:p>
            <a:endParaRPr lang="sv-SE"/>
          </a:p>
        </p:txBody>
      </p:sp>
    </p:spTree>
    <p:extLst>
      <p:ext uri="{BB962C8B-B14F-4D97-AF65-F5344CB8AC3E}">
        <p14:creationId xmlns:p14="http://schemas.microsoft.com/office/powerpoint/2010/main" val="2263796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986BF1-C5D8-A94B-E8C6-192E84829412}"/>
              </a:ext>
            </a:extLst>
          </p:cNvPr>
          <p:cNvSpPr>
            <a:spLocks noGrp="1"/>
          </p:cNvSpPr>
          <p:nvPr>
            <p:ph type="title"/>
          </p:nvPr>
        </p:nvSpPr>
        <p:spPr/>
        <p:txBody>
          <a:bodyPr/>
          <a:lstStyle/>
          <a:p>
            <a:r>
              <a:rPr lang="sv-SE">
                <a:latin typeface="Helvetica"/>
                <a:cs typeface="Helvetica"/>
              </a:rPr>
              <a:t>Syftet med dagens workshop</a:t>
            </a:r>
            <a:endParaRPr lang="sv-SE"/>
          </a:p>
        </p:txBody>
      </p:sp>
      <p:grpSp>
        <p:nvGrpSpPr>
          <p:cNvPr id="4" name="Grupp 3">
            <a:extLst>
              <a:ext uri="{FF2B5EF4-FFF2-40B4-BE49-F238E27FC236}">
                <a16:creationId xmlns:a16="http://schemas.microsoft.com/office/drawing/2014/main" id="{46746D16-D8C3-5EBD-4AC3-ED83F5D25803}"/>
              </a:ext>
            </a:extLst>
          </p:cNvPr>
          <p:cNvGrpSpPr/>
          <p:nvPr/>
        </p:nvGrpSpPr>
        <p:grpSpPr>
          <a:xfrm>
            <a:off x="749237" y="1825625"/>
            <a:ext cx="10604563" cy="4351338"/>
            <a:chOff x="749237" y="1825625"/>
            <a:chExt cx="10604563" cy="4351338"/>
          </a:xfrm>
        </p:grpSpPr>
        <p:graphicFrame>
          <p:nvGraphicFramePr>
            <p:cNvPr id="5" name="Platshållare för innehåll 3">
              <a:extLst>
                <a:ext uri="{FF2B5EF4-FFF2-40B4-BE49-F238E27FC236}">
                  <a16:creationId xmlns:a16="http://schemas.microsoft.com/office/drawing/2014/main" id="{19E0358A-8F42-036F-D6B1-5F59547BC50F}"/>
                </a:ext>
              </a:extLst>
            </p:cNvPr>
            <p:cNvGraphicFramePr>
              <a:graphicFrameLocks/>
            </p:cNvGraphicFramePr>
            <p:nvPr>
              <p:extLst>
                <p:ext uri="{D42A27DB-BD31-4B8C-83A1-F6EECF244321}">
                  <p14:modId xmlns:p14="http://schemas.microsoft.com/office/powerpoint/2010/main" val="3859306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ruta 5">
              <a:extLst>
                <a:ext uri="{FF2B5EF4-FFF2-40B4-BE49-F238E27FC236}">
                  <a16:creationId xmlns:a16="http://schemas.microsoft.com/office/drawing/2014/main" id="{A34FCBD4-44E2-A03A-465F-0EC68B5FE2D6}"/>
                </a:ext>
              </a:extLst>
            </p:cNvPr>
            <p:cNvSpPr txBox="1"/>
            <p:nvPr/>
          </p:nvSpPr>
          <p:spPr>
            <a:xfrm>
              <a:off x="749237" y="2510307"/>
              <a:ext cx="999889" cy="369332"/>
            </a:xfrm>
            <a:prstGeom prst="rect">
              <a:avLst/>
            </a:prstGeom>
            <a:noFill/>
          </p:spPr>
          <p:txBody>
            <a:bodyPr wrap="none" rtlCol="0">
              <a:spAutoFit/>
            </a:bodyPr>
            <a:lstStyle/>
            <a:p>
              <a:r>
                <a:rPr lang="sv-SE"/>
                <a:t>[Datum]</a:t>
              </a:r>
            </a:p>
          </p:txBody>
        </p:sp>
        <p:sp>
          <p:nvSpPr>
            <p:cNvPr id="7" name="textruta 6">
              <a:extLst>
                <a:ext uri="{FF2B5EF4-FFF2-40B4-BE49-F238E27FC236}">
                  <a16:creationId xmlns:a16="http://schemas.microsoft.com/office/drawing/2014/main" id="{063984E8-02E7-78E5-6284-DBFA4F329488}"/>
                </a:ext>
              </a:extLst>
            </p:cNvPr>
            <p:cNvSpPr txBox="1"/>
            <p:nvPr/>
          </p:nvSpPr>
          <p:spPr>
            <a:xfrm>
              <a:off x="3009299" y="2501071"/>
              <a:ext cx="999889" cy="369332"/>
            </a:xfrm>
            <a:prstGeom prst="rect">
              <a:avLst/>
            </a:prstGeom>
            <a:noFill/>
          </p:spPr>
          <p:txBody>
            <a:bodyPr wrap="none" rtlCol="0">
              <a:spAutoFit/>
            </a:bodyPr>
            <a:lstStyle/>
            <a:p>
              <a:r>
                <a:rPr lang="sv-SE"/>
                <a:t>[Datum]</a:t>
              </a:r>
            </a:p>
          </p:txBody>
        </p:sp>
        <p:sp>
          <p:nvSpPr>
            <p:cNvPr id="8" name="textruta 7">
              <a:extLst>
                <a:ext uri="{FF2B5EF4-FFF2-40B4-BE49-F238E27FC236}">
                  <a16:creationId xmlns:a16="http://schemas.microsoft.com/office/drawing/2014/main" id="{C2893B75-C210-5131-A566-0E76A256940C}"/>
                </a:ext>
              </a:extLst>
            </p:cNvPr>
            <p:cNvSpPr txBox="1"/>
            <p:nvPr/>
          </p:nvSpPr>
          <p:spPr>
            <a:xfrm>
              <a:off x="5229464" y="2496514"/>
              <a:ext cx="999889" cy="369332"/>
            </a:xfrm>
            <a:prstGeom prst="rect">
              <a:avLst/>
            </a:prstGeom>
            <a:noFill/>
          </p:spPr>
          <p:txBody>
            <a:bodyPr wrap="none" rtlCol="0">
              <a:spAutoFit/>
            </a:bodyPr>
            <a:lstStyle/>
            <a:p>
              <a:r>
                <a:rPr lang="sv-SE"/>
                <a:t>[Datum]</a:t>
              </a:r>
            </a:p>
          </p:txBody>
        </p:sp>
        <p:sp>
          <p:nvSpPr>
            <p:cNvPr id="9" name="textruta 8">
              <a:extLst>
                <a:ext uri="{FF2B5EF4-FFF2-40B4-BE49-F238E27FC236}">
                  <a16:creationId xmlns:a16="http://schemas.microsoft.com/office/drawing/2014/main" id="{0A4194EA-550D-62EA-637B-1FD9C1ADF3C8}"/>
                </a:ext>
              </a:extLst>
            </p:cNvPr>
            <p:cNvSpPr txBox="1"/>
            <p:nvPr/>
          </p:nvSpPr>
          <p:spPr>
            <a:xfrm>
              <a:off x="7400563" y="2496514"/>
              <a:ext cx="999889" cy="369332"/>
            </a:xfrm>
            <a:prstGeom prst="rect">
              <a:avLst/>
            </a:prstGeom>
            <a:noFill/>
          </p:spPr>
          <p:txBody>
            <a:bodyPr wrap="none" rtlCol="0">
              <a:spAutoFit/>
            </a:bodyPr>
            <a:lstStyle/>
            <a:p>
              <a:r>
                <a:rPr lang="sv-SE"/>
                <a:t>[Datum]</a:t>
              </a:r>
            </a:p>
          </p:txBody>
        </p:sp>
        <p:sp>
          <p:nvSpPr>
            <p:cNvPr id="10" name="textruta 9">
              <a:extLst>
                <a:ext uri="{FF2B5EF4-FFF2-40B4-BE49-F238E27FC236}">
                  <a16:creationId xmlns:a16="http://schemas.microsoft.com/office/drawing/2014/main" id="{ED34F689-A60C-76FB-402F-836D45AC08B6}"/>
                </a:ext>
              </a:extLst>
            </p:cNvPr>
            <p:cNvSpPr txBox="1"/>
            <p:nvPr/>
          </p:nvSpPr>
          <p:spPr>
            <a:xfrm>
              <a:off x="9620728" y="2559123"/>
              <a:ext cx="999889" cy="369332"/>
            </a:xfrm>
            <a:prstGeom prst="rect">
              <a:avLst/>
            </a:prstGeom>
            <a:noFill/>
          </p:spPr>
          <p:txBody>
            <a:bodyPr wrap="none" rtlCol="0">
              <a:spAutoFit/>
            </a:bodyPr>
            <a:lstStyle/>
            <a:p>
              <a:r>
                <a:rPr lang="sv-SE"/>
                <a:t>[Datum]</a:t>
              </a:r>
            </a:p>
          </p:txBody>
        </p:sp>
      </p:grpSp>
      <p:sp>
        <p:nvSpPr>
          <p:cNvPr id="11" name="Rektangel 285">
            <a:extLst>
              <a:ext uri="{FF2B5EF4-FFF2-40B4-BE49-F238E27FC236}">
                <a16:creationId xmlns:a16="http://schemas.microsoft.com/office/drawing/2014/main" id="{2B0EEE22-FB92-CF52-6C68-CE9293983F55}"/>
              </a:ext>
            </a:extLst>
          </p:cNvPr>
          <p:cNvSpPr/>
          <p:nvPr/>
        </p:nvSpPr>
        <p:spPr>
          <a:xfrm>
            <a:off x="2969401" y="2879639"/>
            <a:ext cx="2171099" cy="224798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227590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F277E-BE03-99DB-2851-C8FC97011F8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050DA46-C318-6A98-A267-104AB2DB4F1B}"/>
              </a:ext>
            </a:extLst>
          </p:cNvPr>
          <p:cNvSpPr>
            <a:spLocks noGrp="1"/>
          </p:cNvSpPr>
          <p:nvPr>
            <p:ph type="title"/>
          </p:nvPr>
        </p:nvSpPr>
        <p:spPr/>
        <p:txBody>
          <a:bodyPr/>
          <a:lstStyle/>
          <a:p>
            <a:r>
              <a:rPr lang="sv-SE"/>
              <a:t>Dagens agenda</a:t>
            </a:r>
          </a:p>
        </p:txBody>
      </p:sp>
      <p:sp>
        <p:nvSpPr>
          <p:cNvPr id="3" name="Platshållare för innehåll 2">
            <a:extLst>
              <a:ext uri="{FF2B5EF4-FFF2-40B4-BE49-F238E27FC236}">
                <a16:creationId xmlns:a16="http://schemas.microsoft.com/office/drawing/2014/main" id="{5029C296-54BB-2446-F27B-DBF1F00CFECB}"/>
              </a:ext>
            </a:extLst>
          </p:cNvPr>
          <p:cNvSpPr>
            <a:spLocks noGrp="1"/>
          </p:cNvSpPr>
          <p:nvPr>
            <p:ph idx="1"/>
          </p:nvPr>
        </p:nvSpPr>
        <p:spPr/>
        <p:txBody>
          <a:bodyPr/>
          <a:lstStyle/>
          <a:p>
            <a:r>
              <a:rPr lang="sv-SE">
                <a:cs typeface="Helvetica" panose="020B0604020202020204" pitchFamily="34" charset="0"/>
              </a:rPr>
              <a:t>Incheckning</a:t>
            </a:r>
          </a:p>
          <a:p>
            <a:r>
              <a:rPr lang="sv-SE">
                <a:cs typeface="Helvetica" panose="020B0604020202020204" pitchFamily="34" charset="0"/>
              </a:rPr>
              <a:t>Kort tillbakablick </a:t>
            </a:r>
          </a:p>
          <a:p>
            <a:r>
              <a:rPr lang="sv-SE">
                <a:cs typeface="Helvetica" panose="020B0604020202020204" pitchFamily="34" charset="0"/>
              </a:rPr>
              <a:t>Arbetspass 1: </a:t>
            </a:r>
            <a:r>
              <a:rPr lang="sv-SE"/>
              <a:t>Prioritera gemensamma problem att gå vidare med</a:t>
            </a:r>
          </a:p>
          <a:p>
            <a:r>
              <a:rPr lang="sv-SE" i="1" err="1">
                <a:cs typeface="Helvetica" panose="020B0604020202020204" pitchFamily="34" charset="0"/>
              </a:rPr>
              <a:t>Nyfikan</a:t>
            </a:r>
            <a:endParaRPr lang="sv-SE" i="1">
              <a:cs typeface="Helvetica" panose="020B0604020202020204" pitchFamily="34" charset="0"/>
            </a:endParaRPr>
          </a:p>
          <a:p>
            <a:r>
              <a:rPr lang="sv-SE">
                <a:cs typeface="Helvetica" panose="020B0604020202020204" pitchFamily="34" charset="0"/>
              </a:rPr>
              <a:t>Arbetspass 2: </a:t>
            </a:r>
            <a:r>
              <a:rPr lang="en-US" err="1">
                <a:cs typeface="Helvetica" panose="020B0604020202020204" pitchFamily="34" charset="0"/>
              </a:rPr>
              <a:t>Släpp</a:t>
            </a:r>
            <a:r>
              <a:rPr lang="en-US">
                <a:cs typeface="Helvetica" panose="020B0604020202020204" pitchFamily="34" charset="0"/>
              </a:rPr>
              <a:t> loss </a:t>
            </a:r>
            <a:r>
              <a:rPr lang="en-US" err="1">
                <a:cs typeface="Helvetica" panose="020B0604020202020204" pitchFamily="34" charset="0"/>
              </a:rPr>
              <a:t>kreativiteten</a:t>
            </a:r>
            <a:r>
              <a:rPr lang="en-US">
                <a:cs typeface="Helvetica" panose="020B0604020202020204" pitchFamily="34" charset="0"/>
              </a:rPr>
              <a:t>!</a:t>
            </a:r>
          </a:p>
          <a:p>
            <a:r>
              <a:rPr lang="sv-SE">
                <a:cs typeface="Helvetica" panose="020B0604020202020204" pitchFamily="34" charset="0"/>
              </a:rPr>
              <a:t>Avslut och nästa gång</a:t>
            </a:r>
          </a:p>
          <a:p>
            <a:endParaRPr lang="sv-SE"/>
          </a:p>
        </p:txBody>
      </p:sp>
    </p:spTree>
    <p:extLst>
      <p:ext uri="{BB962C8B-B14F-4D97-AF65-F5344CB8AC3E}">
        <p14:creationId xmlns:p14="http://schemas.microsoft.com/office/powerpoint/2010/main" val="2033313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7F514A-5A3F-4FA2-9E99-365A7B3267A8}"/>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sv-SE" sz="4000">
                <a:latin typeface="Helvetica" panose="020B0604020202020204" pitchFamily="34" charset="0"/>
                <a:cs typeface="Helvetica" panose="020B0604020202020204" pitchFamily="34" charset="0"/>
              </a:rPr>
              <a:t>Incheckning</a:t>
            </a:r>
          </a:p>
        </p:txBody>
      </p:sp>
      <p:sp>
        <p:nvSpPr>
          <p:cNvPr id="3" name="Platshållare för innehåll 2">
            <a:extLst>
              <a:ext uri="{FF2B5EF4-FFF2-40B4-BE49-F238E27FC236}">
                <a16:creationId xmlns:a16="http://schemas.microsoft.com/office/drawing/2014/main" id="{10160719-9BF1-4812-91A9-C891B8A81ABD}"/>
              </a:ext>
            </a:extLst>
          </p:cNvPr>
          <p:cNvSpPr>
            <a:spLocks noGrp="1"/>
          </p:cNvSpPr>
          <p:nvPr>
            <p:ph sz="half" idx="1"/>
          </p:nvPr>
        </p:nvSpPr>
        <p:spPr>
          <a:xfrm>
            <a:off x="761802" y="2743200"/>
            <a:ext cx="4646905" cy="3613149"/>
          </a:xfrm>
        </p:spPr>
        <p:txBody>
          <a:bodyPr vert="horz" lIns="91440" tIns="45720" rIns="91440" bIns="45720" rtlCol="0" anchor="ctr">
            <a:normAutofit/>
          </a:bodyPr>
          <a:lstStyle/>
          <a:p>
            <a:pPr>
              <a:spcAft>
                <a:spcPts val="800"/>
              </a:spcAft>
            </a:pPr>
            <a:r>
              <a:rPr lang="sv-SE" sz="2400">
                <a:latin typeface="Helvetica" panose="020B0604020202020204" pitchFamily="34" charset="0"/>
                <a:cs typeface="Helvetica" panose="020B0604020202020204" pitchFamily="34" charset="0"/>
              </a:rPr>
              <a:t>Vilket djur representerar hur jag känner mig just nu?</a:t>
            </a:r>
          </a:p>
        </p:txBody>
      </p:sp>
      <p:pic>
        <p:nvPicPr>
          <p:cNvPr id="6" name="Bildobjekt 5">
            <a:extLst>
              <a:ext uri="{FF2B5EF4-FFF2-40B4-BE49-F238E27FC236}">
                <a16:creationId xmlns:a16="http://schemas.microsoft.com/office/drawing/2014/main" id="{73CD9C5C-1AD7-ED5E-28D0-9285A859839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366522" y="0"/>
            <a:ext cx="3825478" cy="6858000"/>
          </a:xfrm>
          <a:prstGeom prst="rect">
            <a:avLst/>
          </a:prstGeom>
        </p:spPr>
      </p:pic>
    </p:spTree>
    <p:extLst>
      <p:ext uri="{BB962C8B-B14F-4D97-AF65-F5344CB8AC3E}">
        <p14:creationId xmlns:p14="http://schemas.microsoft.com/office/powerpoint/2010/main" val="2121878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3A63FA-8211-B938-E8D0-B96F89A16DF0}"/>
              </a:ext>
            </a:extLst>
          </p:cNvPr>
          <p:cNvSpPr>
            <a:spLocks noGrp="1"/>
          </p:cNvSpPr>
          <p:nvPr>
            <p:ph type="title"/>
          </p:nvPr>
        </p:nvSpPr>
        <p:spPr/>
        <p:txBody>
          <a:bodyPr>
            <a:normAutofit/>
          </a:bodyPr>
          <a:lstStyle/>
          <a:p>
            <a:r>
              <a:rPr lang="sv-SE" sz="4000">
                <a:latin typeface="+mn-lt"/>
                <a:cs typeface="Helvetica"/>
              </a:rPr>
              <a:t>Kort återblick</a:t>
            </a:r>
            <a:endParaRPr lang="sv-SE" sz="4000">
              <a:latin typeface="+mn-lt"/>
              <a:cs typeface="Helvetica" panose="020B0604020202020204" pitchFamily="34" charset="0"/>
            </a:endParaRPr>
          </a:p>
        </p:txBody>
      </p:sp>
      <p:sp>
        <p:nvSpPr>
          <p:cNvPr id="16" name="Platshållare för innehåll 15">
            <a:extLst>
              <a:ext uri="{FF2B5EF4-FFF2-40B4-BE49-F238E27FC236}">
                <a16:creationId xmlns:a16="http://schemas.microsoft.com/office/drawing/2014/main" id="{B956A244-E3FD-9455-0B3B-3BF58AE17316}"/>
              </a:ext>
            </a:extLst>
          </p:cNvPr>
          <p:cNvSpPr>
            <a:spLocks noGrp="1"/>
          </p:cNvSpPr>
          <p:nvPr>
            <p:ph idx="1"/>
          </p:nvPr>
        </p:nvSpPr>
        <p:spPr/>
        <p:txBody>
          <a:bodyPr/>
          <a:lstStyle/>
          <a:p>
            <a:r>
              <a:rPr lang="sv-SE"/>
              <a:t>Syftet med projektet:</a:t>
            </a:r>
          </a:p>
          <a:p>
            <a:pPr marL="0" indent="0">
              <a:buNone/>
            </a:pPr>
            <a:r>
              <a:rPr lang="sv-SE"/>
              <a:t>XXXX</a:t>
            </a:r>
          </a:p>
        </p:txBody>
      </p:sp>
      <p:pic>
        <p:nvPicPr>
          <p:cNvPr id="12" name="Bildobjekt 11" descr="Kikare som avspeglar en solnedgång och ligger på bord vid havet">
            <a:extLst>
              <a:ext uri="{FF2B5EF4-FFF2-40B4-BE49-F238E27FC236}">
                <a16:creationId xmlns:a16="http://schemas.microsoft.com/office/drawing/2014/main" id="{FBBBBEA4-7AC0-3096-D7FF-12AF171D83B7}"/>
              </a:ext>
            </a:extLst>
          </p:cNvPr>
          <p:cNvPicPr>
            <a:picLocks noChangeAspect="1"/>
          </p:cNvPicPr>
          <p:nvPr/>
        </p:nvPicPr>
        <p:blipFill>
          <a:blip r:embed="rId3" cstate="email">
            <a:extLst>
              <a:ext uri="{28A0092B-C50C-407E-A947-70E740481C1C}">
                <a14:useLocalDpi xmlns:a14="http://schemas.microsoft.com/office/drawing/2010/main" val="0"/>
              </a:ext>
            </a:extLst>
          </a:blip>
          <a:srcRect l="5582" t="12162" b="10404"/>
          <a:stretch/>
        </p:blipFill>
        <p:spPr>
          <a:xfrm>
            <a:off x="6565186" y="0"/>
            <a:ext cx="5626813" cy="3075718"/>
          </a:xfrm>
          <a:prstGeom prst="rect">
            <a:avLst/>
          </a:prstGeom>
        </p:spPr>
      </p:pic>
    </p:spTree>
    <p:extLst>
      <p:ext uri="{BB962C8B-B14F-4D97-AF65-F5344CB8AC3E}">
        <p14:creationId xmlns:p14="http://schemas.microsoft.com/office/powerpoint/2010/main" val="2159157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47A75-A7AB-58B8-40BC-3068C62C600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89E5945-82B5-C695-9100-D52EE4391922}"/>
              </a:ext>
            </a:extLst>
          </p:cNvPr>
          <p:cNvSpPr>
            <a:spLocks noGrp="1"/>
          </p:cNvSpPr>
          <p:nvPr>
            <p:ph type="title"/>
          </p:nvPr>
        </p:nvSpPr>
        <p:spPr>
          <a:xfrm>
            <a:off x="3446067" y="0"/>
            <a:ext cx="8742885" cy="1807305"/>
          </a:xfrm>
        </p:spPr>
        <p:txBody>
          <a:bodyPr>
            <a:normAutofit/>
          </a:bodyPr>
          <a:lstStyle/>
          <a:p>
            <a:r>
              <a:rPr lang="sv-SE" sz="4100">
                <a:cs typeface="Helvetica"/>
              </a:rPr>
              <a:t>Vad funkar bra idag? </a:t>
            </a:r>
            <a:r>
              <a:rPr lang="sv-SE" sz="2800">
                <a:cs typeface="Helvetica"/>
              </a:rPr>
              <a:t>Sammanfattning av dokumentation från workshop 1</a:t>
            </a:r>
            <a:br>
              <a:rPr lang="sv-SE" sz="4100">
                <a:cs typeface="Calibri"/>
              </a:rPr>
            </a:br>
            <a:endParaRPr lang="sv-SE" sz="4100">
              <a:cs typeface="Calibri"/>
            </a:endParaRPr>
          </a:p>
        </p:txBody>
      </p:sp>
      <p:pic>
        <p:nvPicPr>
          <p:cNvPr id="5" name="Bildobjekt 4" descr="Två händer som håller i bitar">
            <a:extLst>
              <a:ext uri="{FF2B5EF4-FFF2-40B4-BE49-F238E27FC236}">
                <a16:creationId xmlns:a16="http://schemas.microsoft.com/office/drawing/2014/main" id="{EFBC1873-53C5-13B5-336D-0B3CD5349357}"/>
              </a:ext>
            </a:extLst>
          </p:cNvPr>
          <p:cNvPicPr>
            <a:picLocks noChangeAspect="1"/>
          </p:cNvPicPr>
          <p:nvPr/>
        </p:nvPicPr>
        <p:blipFill>
          <a:blip r:embed="rId3" cstate="email">
            <a:extLst>
              <a:ext uri="{28A0092B-C50C-407E-A947-70E740481C1C}">
                <a14:useLocalDpi xmlns:a14="http://schemas.microsoft.com/office/drawing/2010/main" val="0"/>
              </a:ext>
            </a:extLst>
          </a:blip>
          <a:srcRect l="17959" r="12475" b="1"/>
          <a:stretch/>
        </p:blipFill>
        <p:spPr>
          <a:xfrm>
            <a:off x="21" y="0"/>
            <a:ext cx="3262164" cy="365760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graphicFrame>
        <p:nvGraphicFramePr>
          <p:cNvPr id="4" name="Diagram 3">
            <a:extLst>
              <a:ext uri="{FF2B5EF4-FFF2-40B4-BE49-F238E27FC236}">
                <a16:creationId xmlns:a16="http://schemas.microsoft.com/office/drawing/2014/main" id="{420B8B94-075E-B564-6BC2-5379F72C0424}"/>
              </a:ext>
            </a:extLst>
          </p:cNvPr>
          <p:cNvGraphicFramePr/>
          <p:nvPr>
            <p:extLst>
              <p:ext uri="{D42A27DB-BD31-4B8C-83A1-F6EECF244321}">
                <p14:modId xmlns:p14="http://schemas.microsoft.com/office/powerpoint/2010/main" val="247762014"/>
              </p:ext>
            </p:extLst>
          </p:nvPr>
        </p:nvGraphicFramePr>
        <p:xfrm>
          <a:off x="3262185" y="1268777"/>
          <a:ext cx="8299181" cy="51905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48034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Freeform: Shape 105">
            <a:extLst>
              <a:ext uri="{FF2B5EF4-FFF2-40B4-BE49-F238E27FC236}">
                <a16:creationId xmlns:a16="http://schemas.microsoft.com/office/drawing/2014/main" id="{9C7B961E-CB33-4C7E-A089-1B8D73EBBD76}"/>
              </a:ext>
            </a:extLst>
          </p:cNvPr>
          <p:cNvSpPr>
            <a:spLocks/>
          </p:cNvSpPr>
          <p:nvPr/>
        </p:nvSpPr>
        <p:spPr bwMode="auto">
          <a:xfrm>
            <a:off x="4999414" y="3268461"/>
            <a:ext cx="2082172" cy="2463124"/>
          </a:xfrm>
          <a:custGeom>
            <a:avLst/>
            <a:gdLst>
              <a:gd name="connsiteX0" fmla="*/ 1666141 w 2982347"/>
              <a:gd name="connsiteY0" fmla="*/ 239 h 3514622"/>
              <a:gd name="connsiteX1" fmla="*/ 2799671 w 2982347"/>
              <a:gd name="connsiteY1" fmla="*/ 661872 h 3514622"/>
              <a:gd name="connsiteX2" fmla="*/ 2980634 w 2982347"/>
              <a:gd name="connsiteY2" fmla="*/ 1420167 h 3514622"/>
              <a:gd name="connsiteX3" fmla="*/ 2708614 w 2982347"/>
              <a:gd name="connsiteY3" fmla="*/ 2261436 h 3514622"/>
              <a:gd name="connsiteX4" fmla="*/ 2539322 w 2982347"/>
              <a:gd name="connsiteY4" fmla="*/ 3264838 h 3514622"/>
              <a:gd name="connsiteX5" fmla="*/ 2563883 w 2982347"/>
              <a:gd name="connsiteY5" fmla="*/ 3514622 h 3514622"/>
              <a:gd name="connsiteX6" fmla="*/ 1051857 w 2982347"/>
              <a:gd name="connsiteY6" fmla="*/ 3514622 h 3514622"/>
              <a:gd name="connsiteX7" fmla="*/ 1055745 w 2982347"/>
              <a:gd name="connsiteY7" fmla="*/ 3424232 h 3514622"/>
              <a:gd name="connsiteX8" fmla="*/ 1045372 w 2982347"/>
              <a:gd name="connsiteY8" fmla="*/ 3265198 h 3514622"/>
              <a:gd name="connsiteX9" fmla="*/ 732433 w 2982347"/>
              <a:gd name="connsiteY9" fmla="*/ 3165513 h 3514622"/>
              <a:gd name="connsiteX10" fmla="*/ 348032 w 2982347"/>
              <a:gd name="connsiteY10" fmla="*/ 2997259 h 3514622"/>
              <a:gd name="connsiteX11" fmla="*/ 308266 w 2982347"/>
              <a:gd name="connsiteY11" fmla="*/ 2759860 h 3514622"/>
              <a:gd name="connsiteX12" fmla="*/ 300198 w 2982347"/>
              <a:gd name="connsiteY12" fmla="*/ 2441791 h 3514622"/>
              <a:gd name="connsiteX13" fmla="*/ 300198 w 2982347"/>
              <a:gd name="connsiteY13" fmla="*/ 2439486 h 3514622"/>
              <a:gd name="connsiteX14" fmla="*/ 18380 w 2982347"/>
              <a:gd name="connsiteY14" fmla="*/ 2276418 h 3514622"/>
              <a:gd name="connsiteX15" fmla="*/ 100793 w 2982347"/>
              <a:gd name="connsiteY15" fmla="*/ 1943368 h 3514622"/>
              <a:gd name="connsiteX16" fmla="*/ 288671 w 2982347"/>
              <a:gd name="connsiteY16" fmla="*/ 1478941 h 3514622"/>
              <a:gd name="connsiteX17" fmla="*/ 385492 w 2982347"/>
              <a:gd name="connsiteY17" fmla="*/ 979365 h 3514622"/>
              <a:gd name="connsiteX18" fmla="*/ 1468386 w 2982347"/>
              <a:gd name="connsiteY18" fmla="*/ 11329 h 3514622"/>
              <a:gd name="connsiteX19" fmla="*/ 1666141 w 2982347"/>
              <a:gd name="connsiteY19" fmla="*/ 239 h 351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82347" h="3514622">
                <a:moveTo>
                  <a:pt x="1666141" y="239"/>
                </a:moveTo>
                <a:cubicBezTo>
                  <a:pt x="2126276" y="8952"/>
                  <a:pt x="2568209" y="256003"/>
                  <a:pt x="2799671" y="661872"/>
                </a:cubicBezTo>
                <a:cubicBezTo>
                  <a:pt x="2929918" y="890628"/>
                  <a:pt x="2993889" y="1157414"/>
                  <a:pt x="2980634" y="1420167"/>
                </a:cubicBezTo>
                <a:cubicBezTo>
                  <a:pt x="2965073" y="1723255"/>
                  <a:pt x="2826182" y="1987736"/>
                  <a:pt x="2708614" y="2261436"/>
                </a:cubicBezTo>
                <a:cubicBezTo>
                  <a:pt x="2569146" y="2587284"/>
                  <a:pt x="2521744" y="2926241"/>
                  <a:pt x="2539322" y="3264838"/>
                </a:cubicBezTo>
                <a:lnTo>
                  <a:pt x="2563883" y="3514622"/>
                </a:lnTo>
                <a:lnTo>
                  <a:pt x="1051857" y="3514622"/>
                </a:lnTo>
                <a:lnTo>
                  <a:pt x="1055745" y="3424232"/>
                </a:lnTo>
                <a:cubicBezTo>
                  <a:pt x="1057330" y="3369204"/>
                  <a:pt x="1056034" y="3314464"/>
                  <a:pt x="1045372" y="3265198"/>
                </a:cubicBezTo>
                <a:cubicBezTo>
                  <a:pt x="1018285" y="3139007"/>
                  <a:pt x="832712" y="3166089"/>
                  <a:pt x="732433" y="3165513"/>
                </a:cubicBezTo>
                <a:cubicBezTo>
                  <a:pt x="579710" y="3163784"/>
                  <a:pt x="425834" y="3147650"/>
                  <a:pt x="348032" y="2997259"/>
                </a:cubicBezTo>
                <a:cubicBezTo>
                  <a:pt x="309995" y="2924080"/>
                  <a:pt x="310571" y="2839953"/>
                  <a:pt x="308266" y="2759860"/>
                </a:cubicBezTo>
                <a:cubicBezTo>
                  <a:pt x="305384" y="2653837"/>
                  <a:pt x="300774" y="2547814"/>
                  <a:pt x="300198" y="2441791"/>
                </a:cubicBezTo>
                <a:cubicBezTo>
                  <a:pt x="300198" y="2440638"/>
                  <a:pt x="300198" y="2440062"/>
                  <a:pt x="300198" y="2439486"/>
                </a:cubicBezTo>
                <a:cubicBezTo>
                  <a:pt x="159001" y="2407218"/>
                  <a:pt x="74859" y="2369764"/>
                  <a:pt x="18380" y="2276418"/>
                </a:cubicBezTo>
                <a:cubicBezTo>
                  <a:pt x="-36370" y="2185377"/>
                  <a:pt x="43162" y="2064948"/>
                  <a:pt x="100793" y="1943368"/>
                </a:cubicBezTo>
                <a:cubicBezTo>
                  <a:pt x="174561" y="1786638"/>
                  <a:pt x="226429" y="1641432"/>
                  <a:pt x="288671" y="1478941"/>
                </a:cubicBezTo>
                <a:cubicBezTo>
                  <a:pt x="350337" y="1318754"/>
                  <a:pt x="342845" y="1144162"/>
                  <a:pt x="385492" y="979365"/>
                </a:cubicBezTo>
                <a:cubicBezTo>
                  <a:pt x="515163" y="478637"/>
                  <a:pt x="954314" y="79322"/>
                  <a:pt x="1468386" y="11329"/>
                </a:cubicBezTo>
                <a:cubicBezTo>
                  <a:pt x="1534302" y="2614"/>
                  <a:pt x="1600407" y="-1006"/>
                  <a:pt x="1666141" y="239"/>
                </a:cubicBezTo>
                <a:close/>
              </a:path>
            </a:pathLst>
          </a:custGeom>
          <a:solidFill>
            <a:schemeClr val="tx1">
              <a:lumMod val="40000"/>
              <a:lumOff val="60000"/>
            </a:schemeClr>
          </a:solidFill>
          <a:ln>
            <a:noFill/>
          </a:ln>
        </p:spPr>
        <p:txBody>
          <a:bodyPr vert="horz" wrap="square" lIns="68580" tIns="34290" rIns="68580" bIns="34290" numCol="1" anchor="t" anchorCtr="0" compatLnSpc="1">
            <a:prstTxWarp prst="textNoShape">
              <a:avLst/>
            </a:prstTxWarp>
            <a:noAutofit/>
          </a:bodyPr>
          <a:lstStyle/>
          <a:p>
            <a:endParaRPr lang="en-US" sz="1350"/>
          </a:p>
        </p:txBody>
      </p:sp>
      <p:pic>
        <p:nvPicPr>
          <p:cNvPr id="5" name="Graphic 4" descr="Lightbulb">
            <a:extLst>
              <a:ext uri="{FF2B5EF4-FFF2-40B4-BE49-F238E27FC236}">
                <a16:creationId xmlns:a16="http://schemas.microsoft.com/office/drawing/2014/main" id="{6A83EF17-8D6C-4954-B0D4-155B20A173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19818" y="3966586"/>
            <a:ext cx="1044978" cy="1044978"/>
          </a:xfrm>
          <a:prstGeom prst="rect">
            <a:avLst/>
          </a:prstGeom>
        </p:spPr>
      </p:pic>
      <p:sp>
        <p:nvSpPr>
          <p:cNvPr id="52" name="Freeform 191">
            <a:extLst>
              <a:ext uri="{FF2B5EF4-FFF2-40B4-BE49-F238E27FC236}">
                <a16:creationId xmlns:a16="http://schemas.microsoft.com/office/drawing/2014/main" id="{ACF7C291-64B8-4E33-BC7B-553455658FDC}"/>
              </a:ext>
            </a:extLst>
          </p:cNvPr>
          <p:cNvSpPr>
            <a:spLocks/>
          </p:cNvSpPr>
          <p:nvPr/>
        </p:nvSpPr>
        <p:spPr bwMode="auto">
          <a:xfrm>
            <a:off x="7764098" y="883498"/>
            <a:ext cx="3826755" cy="2335811"/>
          </a:xfrm>
          <a:custGeom>
            <a:avLst/>
            <a:gdLst>
              <a:gd name="T0" fmla="*/ 4017 w 4210"/>
              <a:gd name="T1" fmla="*/ 53 h 1948"/>
              <a:gd name="T2" fmla="*/ 3974 w 4210"/>
              <a:gd name="T3" fmla="*/ 58 h 1948"/>
              <a:gd name="T4" fmla="*/ 3956 w 4210"/>
              <a:gd name="T5" fmla="*/ 49 h 1948"/>
              <a:gd name="T6" fmla="*/ 3788 w 4210"/>
              <a:gd name="T7" fmla="*/ 27 h 1948"/>
              <a:gd name="T8" fmla="*/ 3503 w 4210"/>
              <a:gd name="T9" fmla="*/ 17 h 1948"/>
              <a:gd name="T10" fmla="*/ 3017 w 4210"/>
              <a:gd name="T11" fmla="*/ 2 h 1948"/>
              <a:gd name="T12" fmla="*/ 2302 w 4210"/>
              <a:gd name="T13" fmla="*/ 6 h 1948"/>
              <a:gd name="T14" fmla="*/ 1829 w 4210"/>
              <a:gd name="T15" fmla="*/ 27 h 1948"/>
              <a:gd name="T16" fmla="*/ 882 w 4210"/>
              <a:gd name="T17" fmla="*/ 104 h 1948"/>
              <a:gd name="T18" fmla="*/ 299 w 4210"/>
              <a:gd name="T19" fmla="*/ 199 h 1948"/>
              <a:gd name="T20" fmla="*/ 174 w 4210"/>
              <a:gd name="T21" fmla="*/ 228 h 1948"/>
              <a:gd name="T22" fmla="*/ 166 w 4210"/>
              <a:gd name="T23" fmla="*/ 264 h 1948"/>
              <a:gd name="T24" fmla="*/ 191 w 4210"/>
              <a:gd name="T25" fmla="*/ 277 h 1948"/>
              <a:gd name="T26" fmla="*/ 1360 w 4210"/>
              <a:gd name="T27" fmla="*/ 153 h 1948"/>
              <a:gd name="T28" fmla="*/ 2064 w 4210"/>
              <a:gd name="T29" fmla="*/ 101 h 1948"/>
              <a:gd name="T30" fmla="*/ 2763 w 4210"/>
              <a:gd name="T31" fmla="*/ 84 h 1948"/>
              <a:gd name="T32" fmla="*/ 3228 w 4210"/>
              <a:gd name="T33" fmla="*/ 91 h 1948"/>
              <a:gd name="T34" fmla="*/ 3578 w 4210"/>
              <a:gd name="T35" fmla="*/ 107 h 1948"/>
              <a:gd name="T36" fmla="*/ 3875 w 4210"/>
              <a:gd name="T37" fmla="*/ 124 h 1948"/>
              <a:gd name="T38" fmla="*/ 3959 w 4210"/>
              <a:gd name="T39" fmla="*/ 220 h 1948"/>
              <a:gd name="T40" fmla="*/ 4002 w 4210"/>
              <a:gd name="T41" fmla="*/ 610 h 1948"/>
              <a:gd name="T42" fmla="*/ 3983 w 4210"/>
              <a:gd name="T43" fmla="*/ 1100 h 1948"/>
              <a:gd name="T44" fmla="*/ 3965 w 4210"/>
              <a:gd name="T45" fmla="*/ 1593 h 1948"/>
              <a:gd name="T46" fmla="*/ 3965 w 4210"/>
              <a:gd name="T47" fmla="*/ 1690 h 1948"/>
              <a:gd name="T48" fmla="*/ 3862 w 4210"/>
              <a:gd name="T49" fmla="*/ 1684 h 1948"/>
              <a:gd name="T50" fmla="*/ 3680 w 4210"/>
              <a:gd name="T51" fmla="*/ 1662 h 1948"/>
              <a:gd name="T52" fmla="*/ 3267 w 4210"/>
              <a:gd name="T53" fmla="*/ 1611 h 1948"/>
              <a:gd name="T54" fmla="*/ 2598 w 4210"/>
              <a:gd name="T55" fmla="*/ 1592 h 1948"/>
              <a:gd name="T56" fmla="*/ 2218 w 4210"/>
              <a:gd name="T57" fmla="*/ 1582 h 1948"/>
              <a:gd name="T58" fmla="*/ 1529 w 4210"/>
              <a:gd name="T59" fmla="*/ 1547 h 1948"/>
              <a:gd name="T60" fmla="*/ 330 w 4210"/>
              <a:gd name="T61" fmla="*/ 1514 h 1948"/>
              <a:gd name="T62" fmla="*/ 89 w 4210"/>
              <a:gd name="T63" fmla="*/ 1441 h 1948"/>
              <a:gd name="T64" fmla="*/ 113 w 4210"/>
              <a:gd name="T65" fmla="*/ 1050 h 1948"/>
              <a:gd name="T66" fmla="*/ 140 w 4210"/>
              <a:gd name="T67" fmla="*/ 722 h 1948"/>
              <a:gd name="T68" fmla="*/ 159 w 4210"/>
              <a:gd name="T69" fmla="*/ 473 h 1948"/>
              <a:gd name="T70" fmla="*/ 160 w 4210"/>
              <a:gd name="T71" fmla="*/ 281 h 1948"/>
              <a:gd name="T72" fmla="*/ 152 w 4210"/>
              <a:gd name="T73" fmla="*/ 238 h 1948"/>
              <a:gd name="T74" fmla="*/ 127 w 4210"/>
              <a:gd name="T75" fmla="*/ 234 h 1948"/>
              <a:gd name="T76" fmla="*/ 108 w 4210"/>
              <a:gd name="T77" fmla="*/ 282 h 1948"/>
              <a:gd name="T78" fmla="*/ 78 w 4210"/>
              <a:gd name="T79" fmla="*/ 490 h 1948"/>
              <a:gd name="T80" fmla="*/ 55 w 4210"/>
              <a:gd name="T81" fmla="*/ 753 h 1948"/>
              <a:gd name="T82" fmla="*/ 25 w 4210"/>
              <a:gd name="T83" fmla="*/ 1108 h 1948"/>
              <a:gd name="T84" fmla="*/ 4 w 4210"/>
              <a:gd name="T85" fmla="*/ 1350 h 1948"/>
              <a:gd name="T86" fmla="*/ 12 w 4210"/>
              <a:gd name="T87" fmla="*/ 1527 h 1948"/>
              <a:gd name="T88" fmla="*/ 24 w 4210"/>
              <a:gd name="T89" fmla="*/ 1569 h 1948"/>
              <a:gd name="T90" fmla="*/ 37 w 4210"/>
              <a:gd name="T91" fmla="*/ 1599 h 1948"/>
              <a:gd name="T92" fmla="*/ 159 w 4210"/>
              <a:gd name="T93" fmla="*/ 1693 h 1948"/>
              <a:gd name="T94" fmla="*/ 353 w 4210"/>
              <a:gd name="T95" fmla="*/ 1757 h 1948"/>
              <a:gd name="T96" fmla="*/ 724 w 4210"/>
              <a:gd name="T97" fmla="*/ 1783 h 1948"/>
              <a:gd name="T98" fmla="*/ 1368 w 4210"/>
              <a:gd name="T99" fmla="*/ 1814 h 1948"/>
              <a:gd name="T100" fmla="*/ 2992 w 4210"/>
              <a:gd name="T101" fmla="*/ 1897 h 1948"/>
              <a:gd name="T102" fmla="*/ 4087 w 4210"/>
              <a:gd name="T103" fmla="*/ 1948 h 1948"/>
              <a:gd name="T104" fmla="*/ 4138 w 4210"/>
              <a:gd name="T105" fmla="*/ 1913 h 1948"/>
              <a:gd name="T106" fmla="*/ 4152 w 4210"/>
              <a:gd name="T107" fmla="*/ 1868 h 1948"/>
              <a:gd name="T108" fmla="*/ 4192 w 4210"/>
              <a:gd name="T109" fmla="*/ 767 h 1948"/>
              <a:gd name="T110" fmla="*/ 4208 w 4210"/>
              <a:gd name="T111" fmla="*/ 531 h 1948"/>
              <a:gd name="T112" fmla="*/ 4203 w 4210"/>
              <a:gd name="T113" fmla="*/ 326 h 1948"/>
              <a:gd name="T114" fmla="*/ 4151 w 4210"/>
              <a:gd name="T115" fmla="*/ 170 h 1948"/>
              <a:gd name="T116" fmla="*/ 4094 w 4210"/>
              <a:gd name="T117" fmla="*/ 100 h 1948"/>
              <a:gd name="T118" fmla="*/ 4033 w 4210"/>
              <a:gd name="T119" fmla="*/ 59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10" h="1948">
                <a:moveTo>
                  <a:pt x="4033" y="59"/>
                </a:moveTo>
                <a:lnTo>
                  <a:pt x="4017" y="53"/>
                </a:lnTo>
                <a:lnTo>
                  <a:pt x="3987" y="53"/>
                </a:lnTo>
                <a:lnTo>
                  <a:pt x="3974" y="58"/>
                </a:lnTo>
                <a:lnTo>
                  <a:pt x="3968" y="53"/>
                </a:lnTo>
                <a:lnTo>
                  <a:pt x="3956" y="49"/>
                </a:lnTo>
                <a:lnTo>
                  <a:pt x="3902" y="39"/>
                </a:lnTo>
                <a:lnTo>
                  <a:pt x="3788" y="27"/>
                </a:lnTo>
                <a:lnTo>
                  <a:pt x="3617" y="21"/>
                </a:lnTo>
                <a:lnTo>
                  <a:pt x="3503" y="17"/>
                </a:lnTo>
                <a:lnTo>
                  <a:pt x="3260" y="6"/>
                </a:lnTo>
                <a:lnTo>
                  <a:pt x="3017" y="2"/>
                </a:lnTo>
                <a:lnTo>
                  <a:pt x="2778" y="0"/>
                </a:lnTo>
                <a:lnTo>
                  <a:pt x="2302" y="6"/>
                </a:lnTo>
                <a:lnTo>
                  <a:pt x="2064" y="15"/>
                </a:lnTo>
                <a:lnTo>
                  <a:pt x="1829" y="27"/>
                </a:lnTo>
                <a:lnTo>
                  <a:pt x="1355" y="57"/>
                </a:lnTo>
                <a:lnTo>
                  <a:pt x="882" y="104"/>
                </a:lnTo>
                <a:lnTo>
                  <a:pt x="531" y="155"/>
                </a:lnTo>
                <a:lnTo>
                  <a:pt x="299" y="199"/>
                </a:lnTo>
                <a:lnTo>
                  <a:pt x="183" y="224"/>
                </a:lnTo>
                <a:lnTo>
                  <a:pt x="174" y="228"/>
                </a:lnTo>
                <a:lnTo>
                  <a:pt x="165" y="245"/>
                </a:lnTo>
                <a:lnTo>
                  <a:pt x="166" y="264"/>
                </a:lnTo>
                <a:lnTo>
                  <a:pt x="181" y="277"/>
                </a:lnTo>
                <a:lnTo>
                  <a:pt x="191" y="277"/>
                </a:lnTo>
                <a:lnTo>
                  <a:pt x="659" y="229"/>
                </a:lnTo>
                <a:lnTo>
                  <a:pt x="1360" y="153"/>
                </a:lnTo>
                <a:lnTo>
                  <a:pt x="1828" y="113"/>
                </a:lnTo>
                <a:lnTo>
                  <a:pt x="2064" y="101"/>
                </a:lnTo>
                <a:lnTo>
                  <a:pt x="2297" y="92"/>
                </a:lnTo>
                <a:lnTo>
                  <a:pt x="2763" y="84"/>
                </a:lnTo>
                <a:lnTo>
                  <a:pt x="2996" y="87"/>
                </a:lnTo>
                <a:lnTo>
                  <a:pt x="3228" y="91"/>
                </a:lnTo>
                <a:lnTo>
                  <a:pt x="3461" y="100"/>
                </a:lnTo>
                <a:lnTo>
                  <a:pt x="3578" y="107"/>
                </a:lnTo>
                <a:lnTo>
                  <a:pt x="3757" y="120"/>
                </a:lnTo>
                <a:lnTo>
                  <a:pt x="3875" y="124"/>
                </a:lnTo>
                <a:lnTo>
                  <a:pt x="3934" y="123"/>
                </a:lnTo>
                <a:lnTo>
                  <a:pt x="3959" y="220"/>
                </a:lnTo>
                <a:lnTo>
                  <a:pt x="3990" y="415"/>
                </a:lnTo>
                <a:lnTo>
                  <a:pt x="4002" y="610"/>
                </a:lnTo>
                <a:lnTo>
                  <a:pt x="4000" y="806"/>
                </a:lnTo>
                <a:lnTo>
                  <a:pt x="3983" y="1100"/>
                </a:lnTo>
                <a:lnTo>
                  <a:pt x="3967" y="1396"/>
                </a:lnTo>
                <a:lnTo>
                  <a:pt x="3965" y="1593"/>
                </a:lnTo>
                <a:lnTo>
                  <a:pt x="3971" y="1691"/>
                </a:lnTo>
                <a:lnTo>
                  <a:pt x="3965" y="1690"/>
                </a:lnTo>
                <a:lnTo>
                  <a:pt x="3960" y="1690"/>
                </a:lnTo>
                <a:lnTo>
                  <a:pt x="3862" y="1684"/>
                </a:lnTo>
                <a:lnTo>
                  <a:pt x="3762" y="1676"/>
                </a:lnTo>
                <a:lnTo>
                  <a:pt x="3680" y="1662"/>
                </a:lnTo>
                <a:lnTo>
                  <a:pt x="3516" y="1637"/>
                </a:lnTo>
                <a:lnTo>
                  <a:pt x="3267" y="1611"/>
                </a:lnTo>
                <a:lnTo>
                  <a:pt x="2932" y="1594"/>
                </a:lnTo>
                <a:lnTo>
                  <a:pt x="2598" y="1592"/>
                </a:lnTo>
                <a:lnTo>
                  <a:pt x="2431" y="1593"/>
                </a:lnTo>
                <a:lnTo>
                  <a:pt x="2218" y="1582"/>
                </a:lnTo>
                <a:lnTo>
                  <a:pt x="2007" y="1572"/>
                </a:lnTo>
                <a:lnTo>
                  <a:pt x="1529" y="1547"/>
                </a:lnTo>
                <a:lnTo>
                  <a:pt x="809" y="1519"/>
                </a:lnTo>
                <a:lnTo>
                  <a:pt x="330" y="1514"/>
                </a:lnTo>
                <a:lnTo>
                  <a:pt x="91" y="1519"/>
                </a:lnTo>
                <a:lnTo>
                  <a:pt x="89" y="1441"/>
                </a:lnTo>
                <a:lnTo>
                  <a:pt x="94" y="1284"/>
                </a:lnTo>
                <a:lnTo>
                  <a:pt x="113" y="1050"/>
                </a:lnTo>
                <a:lnTo>
                  <a:pt x="127" y="893"/>
                </a:lnTo>
                <a:lnTo>
                  <a:pt x="140" y="722"/>
                </a:lnTo>
                <a:lnTo>
                  <a:pt x="152" y="549"/>
                </a:lnTo>
                <a:lnTo>
                  <a:pt x="159" y="473"/>
                </a:lnTo>
                <a:lnTo>
                  <a:pt x="164" y="358"/>
                </a:lnTo>
                <a:lnTo>
                  <a:pt x="160" y="281"/>
                </a:lnTo>
                <a:lnTo>
                  <a:pt x="155" y="245"/>
                </a:lnTo>
                <a:lnTo>
                  <a:pt x="152" y="238"/>
                </a:lnTo>
                <a:lnTo>
                  <a:pt x="143" y="232"/>
                </a:lnTo>
                <a:lnTo>
                  <a:pt x="127" y="234"/>
                </a:lnTo>
                <a:lnTo>
                  <a:pt x="121" y="245"/>
                </a:lnTo>
                <a:lnTo>
                  <a:pt x="108" y="282"/>
                </a:lnTo>
                <a:lnTo>
                  <a:pt x="91" y="364"/>
                </a:lnTo>
                <a:lnTo>
                  <a:pt x="78" y="490"/>
                </a:lnTo>
                <a:lnTo>
                  <a:pt x="72" y="571"/>
                </a:lnTo>
                <a:lnTo>
                  <a:pt x="55" y="753"/>
                </a:lnTo>
                <a:lnTo>
                  <a:pt x="39" y="936"/>
                </a:lnTo>
                <a:lnTo>
                  <a:pt x="25" y="1108"/>
                </a:lnTo>
                <a:lnTo>
                  <a:pt x="11" y="1279"/>
                </a:lnTo>
                <a:lnTo>
                  <a:pt x="4" y="1350"/>
                </a:lnTo>
                <a:lnTo>
                  <a:pt x="0" y="1457"/>
                </a:lnTo>
                <a:lnTo>
                  <a:pt x="12" y="1527"/>
                </a:lnTo>
                <a:lnTo>
                  <a:pt x="26" y="1559"/>
                </a:lnTo>
                <a:lnTo>
                  <a:pt x="24" y="1569"/>
                </a:lnTo>
                <a:lnTo>
                  <a:pt x="29" y="1590"/>
                </a:lnTo>
                <a:lnTo>
                  <a:pt x="37" y="1599"/>
                </a:lnTo>
                <a:lnTo>
                  <a:pt x="73" y="1636"/>
                </a:lnTo>
                <a:lnTo>
                  <a:pt x="159" y="1693"/>
                </a:lnTo>
                <a:lnTo>
                  <a:pt x="252" y="1732"/>
                </a:lnTo>
                <a:lnTo>
                  <a:pt x="353" y="1757"/>
                </a:lnTo>
                <a:lnTo>
                  <a:pt x="512" y="1777"/>
                </a:lnTo>
                <a:lnTo>
                  <a:pt x="724" y="1783"/>
                </a:lnTo>
                <a:lnTo>
                  <a:pt x="824" y="1786"/>
                </a:lnTo>
                <a:lnTo>
                  <a:pt x="1368" y="1814"/>
                </a:lnTo>
                <a:lnTo>
                  <a:pt x="1912" y="1843"/>
                </a:lnTo>
                <a:lnTo>
                  <a:pt x="2992" y="1897"/>
                </a:lnTo>
                <a:lnTo>
                  <a:pt x="4070" y="1948"/>
                </a:lnTo>
                <a:lnTo>
                  <a:pt x="4087" y="1948"/>
                </a:lnTo>
                <a:lnTo>
                  <a:pt x="4116" y="1935"/>
                </a:lnTo>
                <a:lnTo>
                  <a:pt x="4138" y="1913"/>
                </a:lnTo>
                <a:lnTo>
                  <a:pt x="4151" y="1883"/>
                </a:lnTo>
                <a:lnTo>
                  <a:pt x="4152" y="1868"/>
                </a:lnTo>
                <a:lnTo>
                  <a:pt x="4171" y="1317"/>
                </a:lnTo>
                <a:lnTo>
                  <a:pt x="4192" y="767"/>
                </a:lnTo>
                <a:lnTo>
                  <a:pt x="4197" y="680"/>
                </a:lnTo>
                <a:lnTo>
                  <a:pt x="4208" y="531"/>
                </a:lnTo>
                <a:lnTo>
                  <a:pt x="4210" y="428"/>
                </a:lnTo>
                <a:lnTo>
                  <a:pt x="4203" y="326"/>
                </a:lnTo>
                <a:lnTo>
                  <a:pt x="4180" y="233"/>
                </a:lnTo>
                <a:lnTo>
                  <a:pt x="4151" y="170"/>
                </a:lnTo>
                <a:lnTo>
                  <a:pt x="4125" y="132"/>
                </a:lnTo>
                <a:lnTo>
                  <a:pt x="4094" y="100"/>
                </a:lnTo>
                <a:lnTo>
                  <a:pt x="4055" y="71"/>
                </a:lnTo>
                <a:lnTo>
                  <a:pt x="4033" y="59"/>
                </a:lnTo>
                <a:close/>
              </a:path>
            </a:pathLst>
          </a:custGeom>
          <a:solidFill>
            <a:schemeClr val="accent2"/>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54" name="Freeform 139">
            <a:extLst>
              <a:ext uri="{FF2B5EF4-FFF2-40B4-BE49-F238E27FC236}">
                <a16:creationId xmlns:a16="http://schemas.microsoft.com/office/drawing/2014/main" id="{B514E8E4-7E3E-43F2-AB7A-B14A98DEED22}"/>
              </a:ext>
            </a:extLst>
          </p:cNvPr>
          <p:cNvSpPr>
            <a:spLocks/>
          </p:cNvSpPr>
          <p:nvPr/>
        </p:nvSpPr>
        <p:spPr bwMode="auto">
          <a:xfrm>
            <a:off x="1105980" y="1378673"/>
            <a:ext cx="3998383" cy="1491839"/>
          </a:xfrm>
          <a:custGeom>
            <a:avLst/>
            <a:gdLst>
              <a:gd name="T0" fmla="*/ 2722 w 2821"/>
              <a:gd name="T1" fmla="*/ 170 h 1620"/>
              <a:gd name="T2" fmla="*/ 2722 w 2821"/>
              <a:gd name="T3" fmla="*/ 159 h 1620"/>
              <a:gd name="T4" fmla="*/ 2697 w 2821"/>
              <a:gd name="T5" fmla="*/ 131 h 1620"/>
              <a:gd name="T6" fmla="*/ 2517 w 2821"/>
              <a:gd name="T7" fmla="*/ 106 h 1620"/>
              <a:gd name="T8" fmla="*/ 1863 w 2821"/>
              <a:gd name="T9" fmla="*/ 42 h 1620"/>
              <a:gd name="T10" fmla="*/ 1206 w 2821"/>
              <a:gd name="T11" fmla="*/ 7 h 1620"/>
              <a:gd name="T12" fmla="*/ 548 w 2821"/>
              <a:gd name="T13" fmla="*/ 0 h 1620"/>
              <a:gd name="T14" fmla="*/ 55 w 2821"/>
              <a:gd name="T15" fmla="*/ 17 h 1620"/>
              <a:gd name="T16" fmla="*/ 30 w 2821"/>
              <a:gd name="T17" fmla="*/ 25 h 1620"/>
              <a:gd name="T18" fmla="*/ 16 w 2821"/>
              <a:gd name="T19" fmla="*/ 75 h 1620"/>
              <a:gd name="T20" fmla="*/ 46 w 2821"/>
              <a:gd name="T21" fmla="*/ 100 h 1620"/>
              <a:gd name="T22" fmla="*/ 217 w 2821"/>
              <a:gd name="T23" fmla="*/ 93 h 1620"/>
              <a:gd name="T24" fmla="*/ 865 w 2821"/>
              <a:gd name="T25" fmla="*/ 84 h 1620"/>
              <a:gd name="T26" fmla="*/ 1511 w 2821"/>
              <a:gd name="T27" fmla="*/ 104 h 1620"/>
              <a:gd name="T28" fmla="*/ 2157 w 2821"/>
              <a:gd name="T29" fmla="*/ 150 h 1620"/>
              <a:gd name="T30" fmla="*/ 2640 w 2821"/>
              <a:gd name="T31" fmla="*/ 205 h 1620"/>
              <a:gd name="T32" fmla="*/ 2639 w 2821"/>
              <a:gd name="T33" fmla="*/ 482 h 1620"/>
              <a:gd name="T34" fmla="*/ 2614 w 2821"/>
              <a:gd name="T35" fmla="*/ 989 h 1620"/>
              <a:gd name="T36" fmla="*/ 2591 w 2821"/>
              <a:gd name="T37" fmla="*/ 1336 h 1620"/>
              <a:gd name="T38" fmla="*/ 2587 w 2821"/>
              <a:gd name="T39" fmla="*/ 1336 h 1620"/>
              <a:gd name="T40" fmla="*/ 2573 w 2821"/>
              <a:gd name="T41" fmla="*/ 1335 h 1620"/>
              <a:gd name="T42" fmla="*/ 1635 w 2821"/>
              <a:gd name="T43" fmla="*/ 1371 h 1620"/>
              <a:gd name="T44" fmla="*/ 1019 w 2821"/>
              <a:gd name="T45" fmla="*/ 1378 h 1620"/>
              <a:gd name="T46" fmla="*/ 263 w 2821"/>
              <a:gd name="T47" fmla="*/ 1374 h 1620"/>
              <a:gd name="T48" fmla="*/ 113 w 2821"/>
              <a:gd name="T49" fmla="*/ 1369 h 1620"/>
              <a:gd name="T50" fmla="*/ 97 w 2821"/>
              <a:gd name="T51" fmla="*/ 1327 h 1620"/>
              <a:gd name="T52" fmla="*/ 90 w 2821"/>
              <a:gd name="T53" fmla="*/ 1139 h 1620"/>
              <a:gd name="T54" fmla="*/ 91 w 2821"/>
              <a:gd name="T55" fmla="*/ 909 h 1620"/>
              <a:gd name="T56" fmla="*/ 91 w 2821"/>
              <a:gd name="T57" fmla="*/ 596 h 1620"/>
              <a:gd name="T58" fmla="*/ 77 w 2821"/>
              <a:gd name="T59" fmla="*/ 136 h 1620"/>
              <a:gd name="T60" fmla="*/ 64 w 2821"/>
              <a:gd name="T61" fmla="*/ 118 h 1620"/>
              <a:gd name="T62" fmla="*/ 38 w 2821"/>
              <a:gd name="T63" fmla="*/ 128 h 1620"/>
              <a:gd name="T64" fmla="*/ 24 w 2821"/>
              <a:gd name="T65" fmla="*/ 316 h 1620"/>
              <a:gd name="T66" fmla="*/ 17 w 2821"/>
              <a:gd name="T67" fmla="*/ 855 h 1620"/>
              <a:gd name="T68" fmla="*/ 16 w 2821"/>
              <a:gd name="T69" fmla="*/ 1194 h 1620"/>
              <a:gd name="T70" fmla="*/ 16 w 2821"/>
              <a:gd name="T71" fmla="*/ 1296 h 1620"/>
              <a:gd name="T72" fmla="*/ 27 w 2821"/>
              <a:gd name="T73" fmla="*/ 1354 h 1620"/>
              <a:gd name="T74" fmla="*/ 1 w 2821"/>
              <a:gd name="T75" fmla="*/ 1386 h 1620"/>
              <a:gd name="T76" fmla="*/ 4 w 2821"/>
              <a:gd name="T77" fmla="*/ 1428 h 1620"/>
              <a:gd name="T78" fmla="*/ 47 w 2821"/>
              <a:gd name="T79" fmla="*/ 1518 h 1620"/>
              <a:gd name="T80" fmla="*/ 125 w 2821"/>
              <a:gd name="T81" fmla="*/ 1576 h 1620"/>
              <a:gd name="T82" fmla="*/ 248 w 2821"/>
              <a:gd name="T83" fmla="*/ 1612 h 1620"/>
              <a:gd name="T84" fmla="*/ 396 w 2821"/>
              <a:gd name="T85" fmla="*/ 1620 h 1620"/>
              <a:gd name="T86" fmla="*/ 883 w 2821"/>
              <a:gd name="T87" fmla="*/ 1594 h 1620"/>
              <a:gd name="T88" fmla="*/ 1480 w 2821"/>
              <a:gd name="T89" fmla="*/ 1561 h 1620"/>
              <a:gd name="T90" fmla="*/ 2694 w 2821"/>
              <a:gd name="T91" fmla="*/ 1505 h 1620"/>
              <a:gd name="T92" fmla="*/ 2743 w 2821"/>
              <a:gd name="T93" fmla="*/ 1489 h 1620"/>
              <a:gd name="T94" fmla="*/ 2780 w 2821"/>
              <a:gd name="T95" fmla="*/ 1435 h 1620"/>
              <a:gd name="T96" fmla="*/ 2800 w 2821"/>
              <a:gd name="T97" fmla="*/ 1125 h 1620"/>
              <a:gd name="T98" fmla="*/ 2821 w 2821"/>
              <a:gd name="T99" fmla="*/ 249 h 1620"/>
              <a:gd name="T100" fmla="*/ 2802 w 2821"/>
              <a:gd name="T101" fmla="*/ 194 h 1620"/>
              <a:gd name="T102" fmla="*/ 2740 w 2821"/>
              <a:gd name="T103" fmla="*/ 169 h 1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1" h="1620">
                <a:moveTo>
                  <a:pt x="2722" y="171"/>
                </a:moveTo>
                <a:lnTo>
                  <a:pt x="2722" y="170"/>
                </a:lnTo>
                <a:lnTo>
                  <a:pt x="2722" y="169"/>
                </a:lnTo>
                <a:lnTo>
                  <a:pt x="2722" y="159"/>
                </a:lnTo>
                <a:lnTo>
                  <a:pt x="2716" y="145"/>
                </a:lnTo>
                <a:lnTo>
                  <a:pt x="2697" y="131"/>
                </a:lnTo>
                <a:lnTo>
                  <a:pt x="2681" y="127"/>
                </a:lnTo>
                <a:lnTo>
                  <a:pt x="2517" y="106"/>
                </a:lnTo>
                <a:lnTo>
                  <a:pt x="2191" y="70"/>
                </a:lnTo>
                <a:lnTo>
                  <a:pt x="1863" y="42"/>
                </a:lnTo>
                <a:lnTo>
                  <a:pt x="1535" y="19"/>
                </a:lnTo>
                <a:lnTo>
                  <a:pt x="1206" y="7"/>
                </a:lnTo>
                <a:lnTo>
                  <a:pt x="878" y="0"/>
                </a:lnTo>
                <a:lnTo>
                  <a:pt x="548" y="0"/>
                </a:lnTo>
                <a:lnTo>
                  <a:pt x="219" y="9"/>
                </a:lnTo>
                <a:lnTo>
                  <a:pt x="55" y="17"/>
                </a:lnTo>
                <a:lnTo>
                  <a:pt x="46" y="17"/>
                </a:lnTo>
                <a:lnTo>
                  <a:pt x="30" y="25"/>
                </a:lnTo>
                <a:lnTo>
                  <a:pt x="16" y="44"/>
                </a:lnTo>
                <a:lnTo>
                  <a:pt x="16" y="75"/>
                </a:lnTo>
                <a:lnTo>
                  <a:pt x="30" y="93"/>
                </a:lnTo>
                <a:lnTo>
                  <a:pt x="46" y="100"/>
                </a:lnTo>
                <a:lnTo>
                  <a:pt x="55" y="100"/>
                </a:lnTo>
                <a:lnTo>
                  <a:pt x="217" y="93"/>
                </a:lnTo>
                <a:lnTo>
                  <a:pt x="541" y="86"/>
                </a:lnTo>
                <a:lnTo>
                  <a:pt x="865" y="84"/>
                </a:lnTo>
                <a:lnTo>
                  <a:pt x="1187" y="91"/>
                </a:lnTo>
                <a:lnTo>
                  <a:pt x="1511" y="104"/>
                </a:lnTo>
                <a:lnTo>
                  <a:pt x="1834" y="124"/>
                </a:lnTo>
                <a:lnTo>
                  <a:pt x="2157" y="150"/>
                </a:lnTo>
                <a:lnTo>
                  <a:pt x="2480" y="184"/>
                </a:lnTo>
                <a:lnTo>
                  <a:pt x="2640" y="205"/>
                </a:lnTo>
                <a:lnTo>
                  <a:pt x="2642" y="344"/>
                </a:lnTo>
                <a:lnTo>
                  <a:pt x="2639" y="482"/>
                </a:lnTo>
                <a:lnTo>
                  <a:pt x="2625" y="735"/>
                </a:lnTo>
                <a:lnTo>
                  <a:pt x="2614" y="989"/>
                </a:lnTo>
                <a:lnTo>
                  <a:pt x="2603" y="1163"/>
                </a:lnTo>
                <a:lnTo>
                  <a:pt x="2591" y="1336"/>
                </a:lnTo>
                <a:lnTo>
                  <a:pt x="2589" y="1336"/>
                </a:lnTo>
                <a:lnTo>
                  <a:pt x="2587" y="1336"/>
                </a:lnTo>
                <a:lnTo>
                  <a:pt x="2581" y="1335"/>
                </a:lnTo>
                <a:lnTo>
                  <a:pt x="2573" y="1335"/>
                </a:lnTo>
                <a:lnTo>
                  <a:pt x="2261" y="1351"/>
                </a:lnTo>
                <a:lnTo>
                  <a:pt x="1635" y="1371"/>
                </a:lnTo>
                <a:lnTo>
                  <a:pt x="1321" y="1377"/>
                </a:lnTo>
                <a:lnTo>
                  <a:pt x="1019" y="1378"/>
                </a:lnTo>
                <a:lnTo>
                  <a:pt x="565" y="1373"/>
                </a:lnTo>
                <a:lnTo>
                  <a:pt x="263" y="1374"/>
                </a:lnTo>
                <a:lnTo>
                  <a:pt x="113" y="1378"/>
                </a:lnTo>
                <a:lnTo>
                  <a:pt x="113" y="1369"/>
                </a:lnTo>
                <a:lnTo>
                  <a:pt x="110" y="1360"/>
                </a:lnTo>
                <a:lnTo>
                  <a:pt x="97" y="1327"/>
                </a:lnTo>
                <a:lnTo>
                  <a:pt x="87" y="1255"/>
                </a:lnTo>
                <a:lnTo>
                  <a:pt x="90" y="1139"/>
                </a:lnTo>
                <a:lnTo>
                  <a:pt x="92" y="1067"/>
                </a:lnTo>
                <a:lnTo>
                  <a:pt x="91" y="909"/>
                </a:lnTo>
                <a:lnTo>
                  <a:pt x="91" y="750"/>
                </a:lnTo>
                <a:lnTo>
                  <a:pt x="91" y="596"/>
                </a:lnTo>
                <a:lnTo>
                  <a:pt x="86" y="289"/>
                </a:lnTo>
                <a:lnTo>
                  <a:pt x="77" y="136"/>
                </a:lnTo>
                <a:lnTo>
                  <a:pt x="75" y="128"/>
                </a:lnTo>
                <a:lnTo>
                  <a:pt x="64" y="118"/>
                </a:lnTo>
                <a:lnTo>
                  <a:pt x="49" y="118"/>
                </a:lnTo>
                <a:lnTo>
                  <a:pt x="38" y="128"/>
                </a:lnTo>
                <a:lnTo>
                  <a:pt x="36" y="136"/>
                </a:lnTo>
                <a:lnTo>
                  <a:pt x="24" y="316"/>
                </a:lnTo>
                <a:lnTo>
                  <a:pt x="17" y="677"/>
                </a:lnTo>
                <a:lnTo>
                  <a:pt x="17" y="855"/>
                </a:lnTo>
                <a:lnTo>
                  <a:pt x="16" y="1025"/>
                </a:lnTo>
                <a:lnTo>
                  <a:pt x="16" y="1194"/>
                </a:lnTo>
                <a:lnTo>
                  <a:pt x="16" y="1234"/>
                </a:lnTo>
                <a:lnTo>
                  <a:pt x="16" y="1296"/>
                </a:lnTo>
                <a:lnTo>
                  <a:pt x="22" y="1336"/>
                </a:lnTo>
                <a:lnTo>
                  <a:pt x="27" y="1354"/>
                </a:lnTo>
                <a:lnTo>
                  <a:pt x="16" y="1362"/>
                </a:lnTo>
                <a:lnTo>
                  <a:pt x="1" y="1386"/>
                </a:lnTo>
                <a:lnTo>
                  <a:pt x="0" y="1400"/>
                </a:lnTo>
                <a:lnTo>
                  <a:pt x="4" y="1428"/>
                </a:lnTo>
                <a:lnTo>
                  <a:pt x="20" y="1478"/>
                </a:lnTo>
                <a:lnTo>
                  <a:pt x="47" y="1518"/>
                </a:lnTo>
                <a:lnTo>
                  <a:pt x="82" y="1551"/>
                </a:lnTo>
                <a:lnTo>
                  <a:pt x="125" y="1576"/>
                </a:lnTo>
                <a:lnTo>
                  <a:pt x="171" y="1594"/>
                </a:lnTo>
                <a:lnTo>
                  <a:pt x="248" y="1612"/>
                </a:lnTo>
                <a:lnTo>
                  <a:pt x="300" y="1616"/>
                </a:lnTo>
                <a:lnTo>
                  <a:pt x="396" y="1620"/>
                </a:lnTo>
                <a:lnTo>
                  <a:pt x="590" y="1615"/>
                </a:lnTo>
                <a:lnTo>
                  <a:pt x="883" y="1594"/>
                </a:lnTo>
                <a:lnTo>
                  <a:pt x="1076" y="1581"/>
                </a:lnTo>
                <a:lnTo>
                  <a:pt x="1480" y="1561"/>
                </a:lnTo>
                <a:lnTo>
                  <a:pt x="2289" y="1518"/>
                </a:lnTo>
                <a:lnTo>
                  <a:pt x="2694" y="1505"/>
                </a:lnTo>
                <a:lnTo>
                  <a:pt x="2712" y="1504"/>
                </a:lnTo>
                <a:lnTo>
                  <a:pt x="2743" y="1489"/>
                </a:lnTo>
                <a:lnTo>
                  <a:pt x="2766" y="1466"/>
                </a:lnTo>
                <a:lnTo>
                  <a:pt x="2780" y="1435"/>
                </a:lnTo>
                <a:lnTo>
                  <a:pt x="2782" y="1417"/>
                </a:lnTo>
                <a:lnTo>
                  <a:pt x="2800" y="1125"/>
                </a:lnTo>
                <a:lnTo>
                  <a:pt x="2817" y="541"/>
                </a:lnTo>
                <a:lnTo>
                  <a:pt x="2821" y="249"/>
                </a:lnTo>
                <a:lnTo>
                  <a:pt x="2818" y="227"/>
                </a:lnTo>
                <a:lnTo>
                  <a:pt x="2802" y="194"/>
                </a:lnTo>
                <a:lnTo>
                  <a:pt x="2774" y="175"/>
                </a:lnTo>
                <a:lnTo>
                  <a:pt x="2740" y="169"/>
                </a:lnTo>
                <a:lnTo>
                  <a:pt x="2722" y="171"/>
                </a:lnTo>
                <a:close/>
              </a:path>
            </a:pathLst>
          </a:custGeom>
          <a:solidFill>
            <a:schemeClr val="tx2">
              <a:lumMod val="5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66" name="Freeform: Shape 65">
            <a:extLst>
              <a:ext uri="{FF2B5EF4-FFF2-40B4-BE49-F238E27FC236}">
                <a16:creationId xmlns:a16="http://schemas.microsoft.com/office/drawing/2014/main" id="{3D634537-B4DB-414D-A0B0-36AD054DEDE5}"/>
              </a:ext>
            </a:extLst>
          </p:cNvPr>
          <p:cNvSpPr>
            <a:spLocks/>
          </p:cNvSpPr>
          <p:nvPr/>
        </p:nvSpPr>
        <p:spPr bwMode="auto">
          <a:xfrm>
            <a:off x="5385988" y="1100830"/>
            <a:ext cx="2264176" cy="1724282"/>
          </a:xfrm>
          <a:custGeom>
            <a:avLst/>
            <a:gdLst>
              <a:gd name="connsiteX0" fmla="*/ 40085 w 665163"/>
              <a:gd name="connsiteY0" fmla="*/ 28575 h 619125"/>
              <a:gd name="connsiteX1" fmla="*/ 41672 w 665163"/>
              <a:gd name="connsiteY1" fmla="*/ 55145 h 619125"/>
              <a:gd name="connsiteX2" fmla="*/ 38100 w 665163"/>
              <a:gd name="connsiteY2" fmla="*/ 108682 h 619125"/>
              <a:gd name="connsiteX3" fmla="*/ 36116 w 665163"/>
              <a:gd name="connsiteY3" fmla="*/ 134855 h 619125"/>
              <a:gd name="connsiteX4" fmla="*/ 32941 w 665163"/>
              <a:gd name="connsiteY4" fmla="*/ 197117 h 619125"/>
              <a:gd name="connsiteX5" fmla="*/ 30560 w 665163"/>
              <a:gd name="connsiteY5" fmla="*/ 259378 h 619125"/>
              <a:gd name="connsiteX6" fmla="*/ 28178 w 665163"/>
              <a:gd name="connsiteY6" fmla="*/ 321243 h 619125"/>
              <a:gd name="connsiteX7" fmla="*/ 25797 w 665163"/>
              <a:gd name="connsiteY7" fmla="*/ 445765 h 619125"/>
              <a:gd name="connsiteX8" fmla="*/ 22225 w 665163"/>
              <a:gd name="connsiteY8" fmla="*/ 508026 h 619125"/>
              <a:gd name="connsiteX9" fmla="*/ 24606 w 665163"/>
              <a:gd name="connsiteY9" fmla="*/ 508820 h 619125"/>
              <a:gd name="connsiteX10" fmla="*/ 28178 w 665163"/>
              <a:gd name="connsiteY10" fmla="*/ 512785 h 619125"/>
              <a:gd name="connsiteX11" fmla="*/ 28972 w 665163"/>
              <a:gd name="connsiteY11" fmla="*/ 516354 h 619125"/>
              <a:gd name="connsiteX12" fmla="*/ 30560 w 665163"/>
              <a:gd name="connsiteY12" fmla="*/ 521510 h 619125"/>
              <a:gd name="connsiteX13" fmla="*/ 32147 w 665163"/>
              <a:gd name="connsiteY13" fmla="*/ 526665 h 619125"/>
              <a:gd name="connsiteX14" fmla="*/ 98822 w 665163"/>
              <a:gd name="connsiteY14" fmla="*/ 533010 h 619125"/>
              <a:gd name="connsiteX15" fmla="*/ 232172 w 665163"/>
              <a:gd name="connsiteY15" fmla="*/ 541338 h 619125"/>
              <a:gd name="connsiteX16" fmla="*/ 298847 w 665163"/>
              <a:gd name="connsiteY16" fmla="*/ 541338 h 619125"/>
              <a:gd name="connsiteX17" fmla="*/ 371872 w 665163"/>
              <a:gd name="connsiteY17" fmla="*/ 539752 h 619125"/>
              <a:gd name="connsiteX18" fmla="*/ 444897 w 665163"/>
              <a:gd name="connsiteY18" fmla="*/ 535390 h 619125"/>
              <a:gd name="connsiteX19" fmla="*/ 477838 w 665163"/>
              <a:gd name="connsiteY19" fmla="*/ 531424 h 619125"/>
              <a:gd name="connsiteX20" fmla="*/ 529035 w 665163"/>
              <a:gd name="connsiteY20" fmla="*/ 525475 h 619125"/>
              <a:gd name="connsiteX21" fmla="*/ 562372 w 665163"/>
              <a:gd name="connsiteY21" fmla="*/ 523889 h 619125"/>
              <a:gd name="connsiteX22" fmla="*/ 578247 w 665163"/>
              <a:gd name="connsiteY22" fmla="*/ 525079 h 619125"/>
              <a:gd name="connsiteX23" fmla="*/ 577056 w 665163"/>
              <a:gd name="connsiteY23" fmla="*/ 361296 h 619125"/>
              <a:gd name="connsiteX24" fmla="*/ 578644 w 665163"/>
              <a:gd name="connsiteY24" fmla="*/ 197910 h 619125"/>
              <a:gd name="connsiteX25" fmla="*/ 577850 w 665163"/>
              <a:gd name="connsiteY25" fmla="*/ 160632 h 619125"/>
              <a:gd name="connsiteX26" fmla="*/ 576263 w 665163"/>
              <a:gd name="connsiteY26" fmla="*/ 100751 h 619125"/>
              <a:gd name="connsiteX27" fmla="*/ 578247 w 665163"/>
              <a:gd name="connsiteY27" fmla="*/ 62283 h 619125"/>
              <a:gd name="connsiteX28" fmla="*/ 581025 w 665163"/>
              <a:gd name="connsiteY28" fmla="*/ 43645 h 619125"/>
              <a:gd name="connsiteX29" fmla="*/ 579835 w 665163"/>
              <a:gd name="connsiteY29" fmla="*/ 39679 h 619125"/>
              <a:gd name="connsiteX30" fmla="*/ 579835 w 665163"/>
              <a:gd name="connsiteY30" fmla="*/ 35713 h 619125"/>
              <a:gd name="connsiteX31" fmla="*/ 512366 w 665163"/>
              <a:gd name="connsiteY31" fmla="*/ 35713 h 619125"/>
              <a:gd name="connsiteX32" fmla="*/ 377825 w 665163"/>
              <a:gd name="connsiteY32" fmla="*/ 30558 h 619125"/>
              <a:gd name="connsiteX33" fmla="*/ 310356 w 665163"/>
              <a:gd name="connsiteY33" fmla="*/ 29368 h 619125"/>
              <a:gd name="connsiteX34" fmla="*/ 175022 w 665163"/>
              <a:gd name="connsiteY34" fmla="*/ 29368 h 619125"/>
              <a:gd name="connsiteX35" fmla="*/ 239713 w 665163"/>
              <a:gd name="connsiteY35" fmla="*/ 0 h 619125"/>
              <a:gd name="connsiteX36" fmla="*/ 311150 w 665163"/>
              <a:gd name="connsiteY36" fmla="*/ 0 h 619125"/>
              <a:gd name="connsiteX37" fmla="*/ 381397 w 665163"/>
              <a:gd name="connsiteY37" fmla="*/ 0 h 619125"/>
              <a:gd name="connsiteX38" fmla="*/ 488951 w 665163"/>
              <a:gd name="connsiteY38" fmla="*/ 1192 h 619125"/>
              <a:gd name="connsiteX39" fmla="*/ 559991 w 665163"/>
              <a:gd name="connsiteY39" fmla="*/ 4371 h 619125"/>
              <a:gd name="connsiteX40" fmla="*/ 595710 w 665163"/>
              <a:gd name="connsiteY40" fmla="*/ 7948 h 619125"/>
              <a:gd name="connsiteX41" fmla="*/ 599282 w 665163"/>
              <a:gd name="connsiteY41" fmla="*/ 8743 h 619125"/>
              <a:gd name="connsiteX42" fmla="*/ 602060 w 665163"/>
              <a:gd name="connsiteY42" fmla="*/ 10332 h 619125"/>
              <a:gd name="connsiteX43" fmla="*/ 608013 w 665163"/>
              <a:gd name="connsiteY43" fmla="*/ 9537 h 619125"/>
              <a:gd name="connsiteX44" fmla="*/ 618729 w 665163"/>
              <a:gd name="connsiteY44" fmla="*/ 13114 h 619125"/>
              <a:gd name="connsiteX45" fmla="*/ 623491 w 665163"/>
              <a:gd name="connsiteY45" fmla="*/ 18280 h 619125"/>
              <a:gd name="connsiteX46" fmla="*/ 633016 w 665163"/>
              <a:gd name="connsiteY46" fmla="*/ 30996 h 619125"/>
              <a:gd name="connsiteX47" fmla="*/ 646907 w 665163"/>
              <a:gd name="connsiteY47" fmla="*/ 57621 h 619125"/>
              <a:gd name="connsiteX48" fmla="*/ 656829 w 665163"/>
              <a:gd name="connsiteY48" fmla="*/ 87027 h 619125"/>
              <a:gd name="connsiteX49" fmla="*/ 661988 w 665163"/>
              <a:gd name="connsiteY49" fmla="*/ 117228 h 619125"/>
              <a:gd name="connsiteX50" fmla="*/ 665163 w 665163"/>
              <a:gd name="connsiteY50" fmla="*/ 163722 h 619125"/>
              <a:gd name="connsiteX51" fmla="*/ 662782 w 665163"/>
              <a:gd name="connsiteY51" fmla="*/ 226907 h 619125"/>
              <a:gd name="connsiteX52" fmla="*/ 661194 w 665163"/>
              <a:gd name="connsiteY52" fmla="*/ 257108 h 619125"/>
              <a:gd name="connsiteX53" fmla="*/ 656829 w 665163"/>
              <a:gd name="connsiteY53" fmla="*/ 417254 h 619125"/>
              <a:gd name="connsiteX54" fmla="*/ 651273 w 665163"/>
              <a:gd name="connsiteY54" fmla="*/ 578195 h 619125"/>
              <a:gd name="connsiteX55" fmla="*/ 650479 w 665163"/>
              <a:gd name="connsiteY55" fmla="*/ 583758 h 619125"/>
              <a:gd name="connsiteX56" fmla="*/ 646113 w 665163"/>
              <a:gd name="connsiteY56" fmla="*/ 594090 h 619125"/>
              <a:gd name="connsiteX57" fmla="*/ 638176 w 665163"/>
              <a:gd name="connsiteY57" fmla="*/ 602038 h 619125"/>
              <a:gd name="connsiteX58" fmla="*/ 627460 w 665163"/>
              <a:gd name="connsiteY58" fmla="*/ 606806 h 619125"/>
              <a:gd name="connsiteX59" fmla="*/ 621904 w 665163"/>
              <a:gd name="connsiteY59" fmla="*/ 607204 h 619125"/>
              <a:gd name="connsiteX60" fmla="*/ 424260 w 665163"/>
              <a:gd name="connsiteY60" fmla="*/ 612370 h 619125"/>
              <a:gd name="connsiteX61" fmla="*/ 226616 w 665163"/>
              <a:gd name="connsiteY61" fmla="*/ 617138 h 619125"/>
              <a:gd name="connsiteX62" fmla="*/ 198835 w 665163"/>
              <a:gd name="connsiteY62" fmla="*/ 618330 h 619125"/>
              <a:gd name="connsiteX63" fmla="*/ 148035 w 665163"/>
              <a:gd name="connsiteY63" fmla="*/ 619125 h 619125"/>
              <a:gd name="connsiteX64" fmla="*/ 113110 w 665163"/>
              <a:gd name="connsiteY64" fmla="*/ 617138 h 619125"/>
              <a:gd name="connsiteX65" fmla="*/ 79772 w 665163"/>
              <a:gd name="connsiteY65" fmla="*/ 611972 h 619125"/>
              <a:gd name="connsiteX66" fmla="*/ 49610 w 665163"/>
              <a:gd name="connsiteY66" fmla="*/ 601640 h 619125"/>
              <a:gd name="connsiteX67" fmla="*/ 31353 w 665163"/>
              <a:gd name="connsiteY67" fmla="*/ 589321 h 619125"/>
              <a:gd name="connsiteX68" fmla="*/ 21432 w 665163"/>
              <a:gd name="connsiteY68" fmla="*/ 579387 h 619125"/>
              <a:gd name="connsiteX69" fmla="*/ 13891 w 665163"/>
              <a:gd name="connsiteY69" fmla="*/ 567068 h 619125"/>
              <a:gd name="connsiteX70" fmla="*/ 7938 w 665163"/>
              <a:gd name="connsiteY70" fmla="*/ 552762 h 619125"/>
              <a:gd name="connsiteX71" fmla="*/ 6350 w 665163"/>
              <a:gd name="connsiteY71" fmla="*/ 544417 h 619125"/>
              <a:gd name="connsiteX72" fmla="*/ 3572 w 665163"/>
              <a:gd name="connsiteY72" fmla="*/ 542827 h 619125"/>
              <a:gd name="connsiteX73" fmla="*/ 397 w 665163"/>
              <a:gd name="connsiteY73" fmla="*/ 537661 h 619125"/>
              <a:gd name="connsiteX74" fmla="*/ 0 w 665163"/>
              <a:gd name="connsiteY74" fmla="*/ 531701 h 619125"/>
              <a:gd name="connsiteX75" fmla="*/ 2778 w 665163"/>
              <a:gd name="connsiteY75" fmla="*/ 526535 h 619125"/>
              <a:gd name="connsiteX76" fmla="*/ 5557 w 665163"/>
              <a:gd name="connsiteY76" fmla="*/ 525342 h 619125"/>
              <a:gd name="connsiteX77" fmla="*/ 5557 w 665163"/>
              <a:gd name="connsiteY77" fmla="*/ 522958 h 619125"/>
              <a:gd name="connsiteX78" fmla="*/ 5953 w 665163"/>
              <a:gd name="connsiteY78" fmla="*/ 520176 h 619125"/>
              <a:gd name="connsiteX79" fmla="*/ 5953 w 665163"/>
              <a:gd name="connsiteY79" fmla="*/ 518587 h 619125"/>
              <a:gd name="connsiteX80" fmla="*/ 6350 w 665163"/>
              <a:gd name="connsiteY80" fmla="*/ 517395 h 619125"/>
              <a:gd name="connsiteX81" fmla="*/ 6350 w 665163"/>
              <a:gd name="connsiteY81" fmla="*/ 516600 h 619125"/>
              <a:gd name="connsiteX82" fmla="*/ 3969 w 665163"/>
              <a:gd name="connsiteY82" fmla="*/ 484809 h 619125"/>
              <a:gd name="connsiteX83" fmla="*/ 1588 w 665163"/>
              <a:gd name="connsiteY83" fmla="*/ 420433 h 619125"/>
              <a:gd name="connsiteX84" fmla="*/ 1985 w 665163"/>
              <a:gd name="connsiteY84" fmla="*/ 323471 h 619125"/>
              <a:gd name="connsiteX85" fmla="*/ 3969 w 665163"/>
              <a:gd name="connsiteY85" fmla="*/ 259890 h 619125"/>
              <a:gd name="connsiteX86" fmla="*/ 5953 w 665163"/>
              <a:gd name="connsiteY86" fmla="*/ 197500 h 619125"/>
              <a:gd name="connsiteX87" fmla="*/ 9128 w 665163"/>
              <a:gd name="connsiteY87" fmla="*/ 135111 h 619125"/>
              <a:gd name="connsiteX88" fmla="*/ 10319 w 665163"/>
              <a:gd name="connsiteY88" fmla="*/ 107691 h 619125"/>
              <a:gd name="connsiteX89" fmla="*/ 12700 w 665163"/>
              <a:gd name="connsiteY89" fmla="*/ 65966 h 619125"/>
              <a:gd name="connsiteX90" fmla="*/ 16272 w 665163"/>
              <a:gd name="connsiteY90" fmla="*/ 38546 h 619125"/>
              <a:gd name="connsiteX91" fmla="*/ 19844 w 665163"/>
              <a:gd name="connsiteY91" fmla="*/ 25830 h 619125"/>
              <a:gd name="connsiteX92" fmla="*/ 18257 w 665163"/>
              <a:gd name="connsiteY92" fmla="*/ 23843 h 619125"/>
              <a:gd name="connsiteX93" fmla="*/ 17463 w 665163"/>
              <a:gd name="connsiteY93" fmla="*/ 18677 h 619125"/>
              <a:gd name="connsiteX94" fmla="*/ 19050 w 665163"/>
              <a:gd name="connsiteY94" fmla="*/ 13511 h 619125"/>
              <a:gd name="connsiteX95" fmla="*/ 23019 w 665163"/>
              <a:gd name="connsiteY95" fmla="*/ 10332 h 619125"/>
              <a:gd name="connsiteX96" fmla="*/ 26194 w 665163"/>
              <a:gd name="connsiteY96" fmla="*/ 9935 h 619125"/>
              <a:gd name="connsiteX97" fmla="*/ 97235 w 665163"/>
              <a:gd name="connsiteY97" fmla="*/ 4371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665163" h="619125">
                <a:moveTo>
                  <a:pt x="40085" y="28575"/>
                </a:moveTo>
                <a:lnTo>
                  <a:pt x="41672" y="55145"/>
                </a:lnTo>
                <a:lnTo>
                  <a:pt x="38100" y="108682"/>
                </a:lnTo>
                <a:lnTo>
                  <a:pt x="36116" y="134855"/>
                </a:lnTo>
                <a:lnTo>
                  <a:pt x="32941" y="197117"/>
                </a:lnTo>
                <a:lnTo>
                  <a:pt x="30560" y="259378"/>
                </a:lnTo>
                <a:lnTo>
                  <a:pt x="28178" y="321243"/>
                </a:lnTo>
                <a:lnTo>
                  <a:pt x="25797" y="445765"/>
                </a:lnTo>
                <a:lnTo>
                  <a:pt x="22225" y="508026"/>
                </a:lnTo>
                <a:lnTo>
                  <a:pt x="24606" y="508820"/>
                </a:lnTo>
                <a:lnTo>
                  <a:pt x="28178" y="512785"/>
                </a:lnTo>
                <a:lnTo>
                  <a:pt x="28972" y="516354"/>
                </a:lnTo>
                <a:lnTo>
                  <a:pt x="30560" y="521510"/>
                </a:lnTo>
                <a:lnTo>
                  <a:pt x="32147" y="526665"/>
                </a:lnTo>
                <a:lnTo>
                  <a:pt x="98822" y="533010"/>
                </a:lnTo>
                <a:lnTo>
                  <a:pt x="232172" y="541338"/>
                </a:lnTo>
                <a:lnTo>
                  <a:pt x="298847" y="541338"/>
                </a:lnTo>
                <a:lnTo>
                  <a:pt x="371872" y="539752"/>
                </a:lnTo>
                <a:lnTo>
                  <a:pt x="444897" y="535390"/>
                </a:lnTo>
                <a:lnTo>
                  <a:pt x="477838" y="531424"/>
                </a:lnTo>
                <a:lnTo>
                  <a:pt x="529035" y="525475"/>
                </a:lnTo>
                <a:lnTo>
                  <a:pt x="562372" y="523889"/>
                </a:lnTo>
                <a:lnTo>
                  <a:pt x="578247" y="525079"/>
                </a:lnTo>
                <a:lnTo>
                  <a:pt x="577056" y="361296"/>
                </a:lnTo>
                <a:lnTo>
                  <a:pt x="578644" y="197910"/>
                </a:lnTo>
                <a:lnTo>
                  <a:pt x="577850" y="160632"/>
                </a:lnTo>
                <a:lnTo>
                  <a:pt x="576263" y="100751"/>
                </a:lnTo>
                <a:lnTo>
                  <a:pt x="578247" y="62283"/>
                </a:lnTo>
                <a:lnTo>
                  <a:pt x="581025" y="43645"/>
                </a:lnTo>
                <a:lnTo>
                  <a:pt x="579835" y="39679"/>
                </a:lnTo>
                <a:lnTo>
                  <a:pt x="579835" y="35713"/>
                </a:lnTo>
                <a:lnTo>
                  <a:pt x="512366" y="35713"/>
                </a:lnTo>
                <a:lnTo>
                  <a:pt x="377825" y="30558"/>
                </a:lnTo>
                <a:lnTo>
                  <a:pt x="310356" y="29368"/>
                </a:lnTo>
                <a:lnTo>
                  <a:pt x="175022" y="29368"/>
                </a:lnTo>
                <a:close/>
                <a:moveTo>
                  <a:pt x="239713" y="0"/>
                </a:moveTo>
                <a:lnTo>
                  <a:pt x="311150" y="0"/>
                </a:lnTo>
                <a:lnTo>
                  <a:pt x="381397" y="0"/>
                </a:lnTo>
                <a:lnTo>
                  <a:pt x="488951" y="1192"/>
                </a:lnTo>
                <a:lnTo>
                  <a:pt x="559991" y="4371"/>
                </a:lnTo>
                <a:lnTo>
                  <a:pt x="595710" y="7948"/>
                </a:lnTo>
                <a:lnTo>
                  <a:pt x="599282" y="8743"/>
                </a:lnTo>
                <a:lnTo>
                  <a:pt x="602060" y="10332"/>
                </a:lnTo>
                <a:lnTo>
                  <a:pt x="608013" y="9537"/>
                </a:lnTo>
                <a:lnTo>
                  <a:pt x="618729" y="13114"/>
                </a:lnTo>
                <a:lnTo>
                  <a:pt x="623491" y="18280"/>
                </a:lnTo>
                <a:lnTo>
                  <a:pt x="633016" y="30996"/>
                </a:lnTo>
                <a:lnTo>
                  <a:pt x="646907" y="57621"/>
                </a:lnTo>
                <a:lnTo>
                  <a:pt x="656829" y="87027"/>
                </a:lnTo>
                <a:lnTo>
                  <a:pt x="661988" y="117228"/>
                </a:lnTo>
                <a:lnTo>
                  <a:pt x="665163" y="163722"/>
                </a:lnTo>
                <a:lnTo>
                  <a:pt x="662782" y="226907"/>
                </a:lnTo>
                <a:lnTo>
                  <a:pt x="661194" y="257108"/>
                </a:lnTo>
                <a:lnTo>
                  <a:pt x="656829" y="417254"/>
                </a:lnTo>
                <a:lnTo>
                  <a:pt x="651273" y="578195"/>
                </a:lnTo>
                <a:lnTo>
                  <a:pt x="650479" y="583758"/>
                </a:lnTo>
                <a:lnTo>
                  <a:pt x="646113" y="594090"/>
                </a:lnTo>
                <a:lnTo>
                  <a:pt x="638176" y="602038"/>
                </a:lnTo>
                <a:lnTo>
                  <a:pt x="627460" y="606806"/>
                </a:lnTo>
                <a:lnTo>
                  <a:pt x="621904" y="607204"/>
                </a:lnTo>
                <a:lnTo>
                  <a:pt x="424260" y="612370"/>
                </a:lnTo>
                <a:lnTo>
                  <a:pt x="226616" y="617138"/>
                </a:lnTo>
                <a:lnTo>
                  <a:pt x="198835" y="618330"/>
                </a:lnTo>
                <a:lnTo>
                  <a:pt x="148035" y="619125"/>
                </a:lnTo>
                <a:lnTo>
                  <a:pt x="113110" y="617138"/>
                </a:lnTo>
                <a:lnTo>
                  <a:pt x="79772" y="611972"/>
                </a:lnTo>
                <a:lnTo>
                  <a:pt x="49610" y="601640"/>
                </a:lnTo>
                <a:lnTo>
                  <a:pt x="31353" y="589321"/>
                </a:lnTo>
                <a:lnTo>
                  <a:pt x="21432" y="579387"/>
                </a:lnTo>
                <a:lnTo>
                  <a:pt x="13891" y="567068"/>
                </a:lnTo>
                <a:lnTo>
                  <a:pt x="7938" y="552762"/>
                </a:lnTo>
                <a:lnTo>
                  <a:pt x="6350" y="544417"/>
                </a:lnTo>
                <a:lnTo>
                  <a:pt x="3572" y="542827"/>
                </a:lnTo>
                <a:lnTo>
                  <a:pt x="397" y="537661"/>
                </a:lnTo>
                <a:lnTo>
                  <a:pt x="0" y="531701"/>
                </a:lnTo>
                <a:lnTo>
                  <a:pt x="2778" y="526535"/>
                </a:lnTo>
                <a:lnTo>
                  <a:pt x="5557" y="525342"/>
                </a:lnTo>
                <a:lnTo>
                  <a:pt x="5557" y="522958"/>
                </a:lnTo>
                <a:lnTo>
                  <a:pt x="5953" y="520176"/>
                </a:lnTo>
                <a:lnTo>
                  <a:pt x="5953" y="518587"/>
                </a:lnTo>
                <a:lnTo>
                  <a:pt x="6350" y="517395"/>
                </a:lnTo>
                <a:lnTo>
                  <a:pt x="6350" y="516600"/>
                </a:lnTo>
                <a:lnTo>
                  <a:pt x="3969" y="484809"/>
                </a:lnTo>
                <a:lnTo>
                  <a:pt x="1588" y="420433"/>
                </a:lnTo>
                <a:lnTo>
                  <a:pt x="1985" y="323471"/>
                </a:lnTo>
                <a:lnTo>
                  <a:pt x="3969" y="259890"/>
                </a:lnTo>
                <a:lnTo>
                  <a:pt x="5953" y="197500"/>
                </a:lnTo>
                <a:lnTo>
                  <a:pt x="9128" y="135111"/>
                </a:lnTo>
                <a:lnTo>
                  <a:pt x="10319" y="107691"/>
                </a:lnTo>
                <a:lnTo>
                  <a:pt x="12700" y="65966"/>
                </a:lnTo>
                <a:lnTo>
                  <a:pt x="16272" y="38546"/>
                </a:lnTo>
                <a:lnTo>
                  <a:pt x="19844" y="25830"/>
                </a:lnTo>
                <a:lnTo>
                  <a:pt x="18257" y="23843"/>
                </a:lnTo>
                <a:lnTo>
                  <a:pt x="17463" y="18677"/>
                </a:lnTo>
                <a:lnTo>
                  <a:pt x="19050" y="13511"/>
                </a:lnTo>
                <a:lnTo>
                  <a:pt x="23019" y="10332"/>
                </a:lnTo>
                <a:lnTo>
                  <a:pt x="26194" y="9935"/>
                </a:lnTo>
                <a:lnTo>
                  <a:pt x="97235" y="4371"/>
                </a:lnTo>
                <a:close/>
              </a:path>
            </a:pathLst>
          </a:custGeom>
          <a:solidFill>
            <a:schemeClr val="accent1"/>
          </a:solidFill>
          <a:ln w="9525">
            <a:noFill/>
            <a:round/>
            <a:headEnd/>
            <a:tailEnd/>
          </a:ln>
        </p:spPr>
        <p:txBody>
          <a:bodyPr vert="horz" wrap="square" lIns="68580" tIns="34290" rIns="68580" bIns="34290" numCol="1" anchor="t" anchorCtr="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D77E1DC6-B096-4C7E-A442-EE9941F34071}"/>
              </a:ext>
            </a:extLst>
          </p:cNvPr>
          <p:cNvSpPr>
            <a:spLocks/>
          </p:cNvSpPr>
          <p:nvPr/>
        </p:nvSpPr>
        <p:spPr bwMode="auto">
          <a:xfrm>
            <a:off x="571594" y="4787354"/>
            <a:ext cx="3992303" cy="1589892"/>
          </a:xfrm>
          <a:custGeom>
            <a:avLst/>
            <a:gdLst>
              <a:gd name="connsiteX0" fmla="*/ 74633 w 1268413"/>
              <a:gd name="connsiteY0" fmla="*/ 33338 h 736600"/>
              <a:gd name="connsiteX1" fmla="*/ 72251 w 1268413"/>
              <a:gd name="connsiteY1" fmla="*/ 110282 h 736600"/>
              <a:gd name="connsiteX2" fmla="*/ 64311 w 1268413"/>
              <a:gd name="connsiteY2" fmla="*/ 264964 h 736600"/>
              <a:gd name="connsiteX3" fmla="*/ 51606 w 1268413"/>
              <a:gd name="connsiteY3" fmla="*/ 419646 h 736600"/>
              <a:gd name="connsiteX4" fmla="*/ 31359 w 1268413"/>
              <a:gd name="connsiteY4" fmla="*/ 572741 h 736600"/>
              <a:gd name="connsiteX5" fmla="*/ 17463 w 1268413"/>
              <a:gd name="connsiteY5" fmla="*/ 648495 h 736600"/>
              <a:gd name="connsiteX6" fmla="*/ 20242 w 1268413"/>
              <a:gd name="connsiteY6" fmla="*/ 648892 h 736600"/>
              <a:gd name="connsiteX7" fmla="*/ 22624 w 1268413"/>
              <a:gd name="connsiteY7" fmla="*/ 649288 h 736600"/>
              <a:gd name="connsiteX8" fmla="*/ 37314 w 1268413"/>
              <a:gd name="connsiteY8" fmla="*/ 645719 h 736600"/>
              <a:gd name="connsiteX9" fmla="*/ 67487 w 1268413"/>
              <a:gd name="connsiteY9" fmla="*/ 643339 h 736600"/>
              <a:gd name="connsiteX10" fmla="*/ 113937 w 1268413"/>
              <a:gd name="connsiteY10" fmla="*/ 642546 h 736600"/>
              <a:gd name="connsiteX11" fmla="*/ 142522 w 1268413"/>
              <a:gd name="connsiteY11" fmla="*/ 642546 h 736600"/>
              <a:gd name="connsiteX12" fmla="*/ 219145 w 1268413"/>
              <a:gd name="connsiteY12" fmla="*/ 640563 h 736600"/>
              <a:gd name="connsiteX13" fmla="*/ 295372 w 1268413"/>
              <a:gd name="connsiteY13" fmla="*/ 638976 h 736600"/>
              <a:gd name="connsiteX14" fmla="*/ 439884 w 1268413"/>
              <a:gd name="connsiteY14" fmla="*/ 636993 h 736600"/>
              <a:gd name="connsiteX15" fmla="*/ 584000 w 1268413"/>
              <a:gd name="connsiteY15" fmla="*/ 636596 h 736600"/>
              <a:gd name="connsiteX16" fmla="*/ 732880 w 1268413"/>
              <a:gd name="connsiteY16" fmla="*/ 636596 h 736600"/>
              <a:gd name="connsiteX17" fmla="*/ 881362 w 1268413"/>
              <a:gd name="connsiteY17" fmla="*/ 637390 h 736600"/>
              <a:gd name="connsiteX18" fmla="*/ 951633 w 1268413"/>
              <a:gd name="connsiteY18" fmla="*/ 636993 h 736600"/>
              <a:gd name="connsiteX19" fmla="*/ 1059224 w 1268413"/>
              <a:gd name="connsiteY19" fmla="*/ 635803 h 736600"/>
              <a:gd name="connsiteX20" fmla="*/ 1129892 w 1268413"/>
              <a:gd name="connsiteY20" fmla="*/ 638579 h 736600"/>
              <a:gd name="connsiteX21" fmla="*/ 1165226 w 1268413"/>
              <a:gd name="connsiteY21" fmla="*/ 642149 h 736600"/>
              <a:gd name="connsiteX22" fmla="*/ 1162844 w 1268413"/>
              <a:gd name="connsiteY22" fmla="*/ 493020 h 736600"/>
              <a:gd name="connsiteX23" fmla="*/ 1155301 w 1268413"/>
              <a:gd name="connsiteY23" fmla="*/ 270517 h 736600"/>
              <a:gd name="connsiteX24" fmla="*/ 1147758 w 1268413"/>
              <a:gd name="connsiteY24" fmla="*/ 121784 h 736600"/>
              <a:gd name="connsiteX25" fmla="*/ 1142596 w 1268413"/>
              <a:gd name="connsiteY25" fmla="*/ 47220 h 736600"/>
              <a:gd name="connsiteX26" fmla="*/ 1082251 w 1268413"/>
              <a:gd name="connsiteY26" fmla="*/ 46823 h 736600"/>
              <a:gd name="connsiteX27" fmla="*/ 1021905 w 1268413"/>
              <a:gd name="connsiteY27" fmla="*/ 42857 h 736600"/>
              <a:gd name="connsiteX28" fmla="*/ 954016 w 1268413"/>
              <a:gd name="connsiteY28" fmla="*/ 40874 h 736600"/>
              <a:gd name="connsiteX29" fmla="*/ 885729 w 1268413"/>
              <a:gd name="connsiteY29" fmla="*/ 38494 h 736600"/>
              <a:gd name="connsiteX30" fmla="*/ 748760 w 1268413"/>
              <a:gd name="connsiteY30" fmla="*/ 36115 h 736600"/>
              <a:gd name="connsiteX31" fmla="*/ 611791 w 1268413"/>
              <a:gd name="connsiteY31" fmla="*/ 34528 h 736600"/>
              <a:gd name="connsiteX32" fmla="*/ 343410 w 1268413"/>
              <a:gd name="connsiteY32" fmla="*/ 34925 h 736600"/>
              <a:gd name="connsiteX33" fmla="*/ 479425 w 1268413"/>
              <a:gd name="connsiteY33" fmla="*/ 0 h 736600"/>
              <a:gd name="connsiteX34" fmla="*/ 620316 w 1268413"/>
              <a:gd name="connsiteY34" fmla="*/ 0 h 736600"/>
              <a:gd name="connsiteX35" fmla="*/ 761207 w 1268413"/>
              <a:gd name="connsiteY35" fmla="*/ 1588 h 736600"/>
              <a:gd name="connsiteX36" fmla="*/ 902494 w 1268413"/>
              <a:gd name="connsiteY36" fmla="*/ 4366 h 736600"/>
              <a:gd name="connsiteX37" fmla="*/ 974726 w 1268413"/>
              <a:gd name="connsiteY37" fmla="*/ 6747 h 736600"/>
              <a:gd name="connsiteX38" fmla="*/ 1047354 w 1268413"/>
              <a:gd name="connsiteY38" fmla="*/ 8731 h 736600"/>
              <a:gd name="connsiteX39" fmla="*/ 1078310 w 1268413"/>
              <a:gd name="connsiteY39" fmla="*/ 9525 h 736600"/>
              <a:gd name="connsiteX40" fmla="*/ 1125141 w 1268413"/>
              <a:gd name="connsiteY40" fmla="*/ 10716 h 736600"/>
              <a:gd name="connsiteX41" fmla="*/ 1155304 w 1268413"/>
              <a:gd name="connsiteY41" fmla="*/ 13891 h 736600"/>
              <a:gd name="connsiteX42" fmla="*/ 1170782 w 1268413"/>
              <a:gd name="connsiteY42" fmla="*/ 17066 h 736600"/>
              <a:gd name="connsiteX43" fmla="*/ 1175544 w 1268413"/>
              <a:gd name="connsiteY43" fmla="*/ 18256 h 736600"/>
              <a:gd name="connsiteX44" fmla="*/ 1177926 w 1268413"/>
              <a:gd name="connsiteY44" fmla="*/ 21035 h 736600"/>
              <a:gd name="connsiteX45" fmla="*/ 1181498 w 1268413"/>
              <a:gd name="connsiteY45" fmla="*/ 21431 h 736600"/>
              <a:gd name="connsiteX46" fmla="*/ 1187848 w 1268413"/>
              <a:gd name="connsiteY46" fmla="*/ 24606 h 736600"/>
              <a:gd name="connsiteX47" fmla="*/ 1190229 w 1268413"/>
              <a:gd name="connsiteY47" fmla="*/ 27781 h 736600"/>
              <a:gd name="connsiteX48" fmla="*/ 1214438 w 1268413"/>
              <a:gd name="connsiteY48" fmla="*/ 56356 h 736600"/>
              <a:gd name="connsiteX49" fmla="*/ 1245394 w 1268413"/>
              <a:gd name="connsiteY49" fmla="*/ 99616 h 736600"/>
              <a:gd name="connsiteX50" fmla="*/ 1260476 w 1268413"/>
              <a:gd name="connsiteY50" fmla="*/ 132160 h 736600"/>
              <a:gd name="connsiteX51" fmla="*/ 1264444 w 1268413"/>
              <a:gd name="connsiteY51" fmla="*/ 151210 h 736600"/>
              <a:gd name="connsiteX52" fmla="*/ 1267619 w 1268413"/>
              <a:gd name="connsiteY52" fmla="*/ 172244 h 736600"/>
              <a:gd name="connsiteX53" fmla="*/ 1268413 w 1268413"/>
              <a:gd name="connsiteY53" fmla="*/ 214313 h 736600"/>
              <a:gd name="connsiteX54" fmla="*/ 1264841 w 1268413"/>
              <a:gd name="connsiteY54" fmla="*/ 278210 h 736600"/>
              <a:gd name="connsiteX55" fmla="*/ 1262460 w 1268413"/>
              <a:gd name="connsiteY55" fmla="*/ 319881 h 736600"/>
              <a:gd name="connsiteX56" fmla="*/ 1256904 w 1268413"/>
              <a:gd name="connsiteY56" fmla="*/ 436563 h 736600"/>
              <a:gd name="connsiteX57" fmla="*/ 1250554 w 1268413"/>
              <a:gd name="connsiteY57" fmla="*/ 554038 h 736600"/>
              <a:gd name="connsiteX58" fmla="*/ 1250951 w 1268413"/>
              <a:gd name="connsiteY58" fmla="*/ 559594 h 736600"/>
              <a:gd name="connsiteX59" fmla="*/ 1251744 w 1268413"/>
              <a:gd name="connsiteY59" fmla="*/ 565150 h 736600"/>
              <a:gd name="connsiteX60" fmla="*/ 1252141 w 1268413"/>
              <a:gd name="connsiteY60" fmla="*/ 586978 h 736600"/>
              <a:gd name="connsiteX61" fmla="*/ 1250157 w 1268413"/>
              <a:gd name="connsiteY61" fmla="*/ 617538 h 736600"/>
              <a:gd name="connsiteX62" fmla="*/ 1245791 w 1268413"/>
              <a:gd name="connsiteY62" fmla="*/ 637778 h 736600"/>
              <a:gd name="connsiteX63" fmla="*/ 1243013 w 1268413"/>
              <a:gd name="connsiteY63" fmla="*/ 647700 h 736600"/>
              <a:gd name="connsiteX64" fmla="*/ 1239838 w 1268413"/>
              <a:gd name="connsiteY64" fmla="*/ 675481 h 736600"/>
              <a:gd name="connsiteX65" fmla="*/ 1236266 w 1268413"/>
              <a:gd name="connsiteY65" fmla="*/ 702469 h 736600"/>
              <a:gd name="connsiteX66" fmla="*/ 1237060 w 1268413"/>
              <a:gd name="connsiteY66" fmla="*/ 707231 h 736600"/>
              <a:gd name="connsiteX67" fmla="*/ 1235473 w 1268413"/>
              <a:gd name="connsiteY67" fmla="*/ 717153 h 736600"/>
              <a:gd name="connsiteX68" fmla="*/ 1233488 w 1268413"/>
              <a:gd name="connsiteY68" fmla="*/ 721519 h 736600"/>
              <a:gd name="connsiteX69" fmla="*/ 1231504 w 1268413"/>
              <a:gd name="connsiteY69" fmla="*/ 727869 h 736600"/>
              <a:gd name="connsiteX70" fmla="*/ 1223963 w 1268413"/>
              <a:gd name="connsiteY70" fmla="*/ 734616 h 736600"/>
              <a:gd name="connsiteX71" fmla="*/ 1218010 w 1268413"/>
              <a:gd name="connsiteY71" fmla="*/ 735013 h 736600"/>
              <a:gd name="connsiteX72" fmla="*/ 1212454 w 1268413"/>
              <a:gd name="connsiteY72" fmla="*/ 736600 h 736600"/>
              <a:gd name="connsiteX73" fmla="*/ 1205310 w 1268413"/>
              <a:gd name="connsiteY73" fmla="*/ 735410 h 736600"/>
              <a:gd name="connsiteX74" fmla="*/ 1171179 w 1268413"/>
              <a:gd name="connsiteY74" fmla="*/ 729456 h 736600"/>
              <a:gd name="connsiteX75" fmla="*/ 1102519 w 1268413"/>
              <a:gd name="connsiteY75" fmla="*/ 719931 h 736600"/>
              <a:gd name="connsiteX76" fmla="*/ 998935 w 1268413"/>
              <a:gd name="connsiteY76" fmla="*/ 711200 h 736600"/>
              <a:gd name="connsiteX77" fmla="*/ 860029 w 1268413"/>
              <a:gd name="connsiteY77" fmla="*/ 708819 h 736600"/>
              <a:gd name="connsiteX78" fmla="*/ 721916 w 1268413"/>
              <a:gd name="connsiteY78" fmla="*/ 712391 h 736600"/>
              <a:gd name="connsiteX79" fmla="*/ 652463 w 1268413"/>
              <a:gd name="connsiteY79" fmla="*/ 714772 h 736600"/>
              <a:gd name="connsiteX80" fmla="*/ 514350 w 1268413"/>
              <a:gd name="connsiteY80" fmla="*/ 720725 h 736600"/>
              <a:gd name="connsiteX81" fmla="*/ 307578 w 1268413"/>
              <a:gd name="connsiteY81" fmla="*/ 727075 h 736600"/>
              <a:gd name="connsiteX82" fmla="*/ 169863 w 1268413"/>
              <a:gd name="connsiteY82" fmla="*/ 728266 h 736600"/>
              <a:gd name="connsiteX83" fmla="*/ 100806 w 1268413"/>
              <a:gd name="connsiteY83" fmla="*/ 726678 h 736600"/>
              <a:gd name="connsiteX84" fmla="*/ 97235 w 1268413"/>
              <a:gd name="connsiteY84" fmla="*/ 726678 h 736600"/>
              <a:gd name="connsiteX85" fmla="*/ 92075 w 1268413"/>
              <a:gd name="connsiteY85" fmla="*/ 723503 h 736600"/>
              <a:gd name="connsiteX86" fmla="*/ 90091 w 1268413"/>
              <a:gd name="connsiteY86" fmla="*/ 721519 h 736600"/>
              <a:gd name="connsiteX87" fmla="*/ 73025 w 1268413"/>
              <a:gd name="connsiteY87" fmla="*/ 709613 h 736600"/>
              <a:gd name="connsiteX88" fmla="*/ 56753 w 1268413"/>
              <a:gd name="connsiteY88" fmla="*/ 696913 h 736600"/>
              <a:gd name="connsiteX89" fmla="*/ 32147 w 1268413"/>
              <a:gd name="connsiteY89" fmla="*/ 683022 h 736600"/>
              <a:gd name="connsiteX90" fmla="*/ 7938 w 1268413"/>
              <a:gd name="connsiteY90" fmla="*/ 669131 h 736600"/>
              <a:gd name="connsiteX91" fmla="*/ 3572 w 1268413"/>
              <a:gd name="connsiteY91" fmla="*/ 665163 h 736600"/>
              <a:gd name="connsiteX92" fmla="*/ 1985 w 1268413"/>
              <a:gd name="connsiteY92" fmla="*/ 660400 h 736600"/>
              <a:gd name="connsiteX93" fmla="*/ 1985 w 1268413"/>
              <a:gd name="connsiteY93" fmla="*/ 659210 h 736600"/>
              <a:gd name="connsiteX94" fmla="*/ 1985 w 1268413"/>
              <a:gd name="connsiteY94" fmla="*/ 658416 h 736600"/>
              <a:gd name="connsiteX95" fmla="*/ 2778 w 1268413"/>
              <a:gd name="connsiteY95" fmla="*/ 655241 h 736600"/>
              <a:gd name="connsiteX96" fmla="*/ 4366 w 1268413"/>
              <a:gd name="connsiteY96" fmla="*/ 652860 h 736600"/>
              <a:gd name="connsiteX97" fmla="*/ 1985 w 1268413"/>
              <a:gd name="connsiteY97" fmla="*/ 651272 h 736600"/>
              <a:gd name="connsiteX98" fmla="*/ 0 w 1268413"/>
              <a:gd name="connsiteY98" fmla="*/ 647700 h 736600"/>
              <a:gd name="connsiteX99" fmla="*/ 0 w 1268413"/>
              <a:gd name="connsiteY99" fmla="*/ 644922 h 736600"/>
              <a:gd name="connsiteX100" fmla="*/ 9922 w 1268413"/>
              <a:gd name="connsiteY100" fmla="*/ 491728 h 736600"/>
              <a:gd name="connsiteX101" fmla="*/ 29369 w 1268413"/>
              <a:gd name="connsiteY101" fmla="*/ 262335 h 736600"/>
              <a:gd name="connsiteX102" fmla="*/ 40085 w 1268413"/>
              <a:gd name="connsiteY102" fmla="*/ 109141 h 736600"/>
              <a:gd name="connsiteX103" fmla="*/ 43656 w 1268413"/>
              <a:gd name="connsiteY103" fmla="*/ 32147 h 736600"/>
              <a:gd name="connsiteX104" fmla="*/ 44450 w 1268413"/>
              <a:gd name="connsiteY104" fmla="*/ 28178 h 736600"/>
              <a:gd name="connsiteX105" fmla="*/ 48022 w 1268413"/>
              <a:gd name="connsiteY105" fmla="*/ 21828 h 736600"/>
              <a:gd name="connsiteX106" fmla="*/ 50403 w 1268413"/>
              <a:gd name="connsiteY106" fmla="*/ 19844 h 736600"/>
              <a:gd name="connsiteX107" fmla="*/ 52388 w 1268413"/>
              <a:gd name="connsiteY107" fmla="*/ 17463 h 736600"/>
              <a:gd name="connsiteX108" fmla="*/ 56753 w 1268413"/>
              <a:gd name="connsiteY108" fmla="*/ 16272 h 736600"/>
              <a:gd name="connsiteX109" fmla="*/ 127000 w 1268413"/>
              <a:gd name="connsiteY109" fmla="*/ 10716 h 736600"/>
              <a:gd name="connsiteX110" fmla="*/ 267891 w 1268413"/>
              <a:gd name="connsiteY110" fmla="*/ 3969 h 73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1268413" h="736600">
                <a:moveTo>
                  <a:pt x="74633" y="33338"/>
                </a:moveTo>
                <a:lnTo>
                  <a:pt x="72251" y="110282"/>
                </a:lnTo>
                <a:lnTo>
                  <a:pt x="64311" y="264964"/>
                </a:lnTo>
                <a:lnTo>
                  <a:pt x="51606" y="419646"/>
                </a:lnTo>
                <a:lnTo>
                  <a:pt x="31359" y="572741"/>
                </a:lnTo>
                <a:lnTo>
                  <a:pt x="17463" y="648495"/>
                </a:lnTo>
                <a:lnTo>
                  <a:pt x="20242" y="648892"/>
                </a:lnTo>
                <a:lnTo>
                  <a:pt x="22624" y="649288"/>
                </a:lnTo>
                <a:lnTo>
                  <a:pt x="37314" y="645719"/>
                </a:lnTo>
                <a:lnTo>
                  <a:pt x="67487" y="643339"/>
                </a:lnTo>
                <a:lnTo>
                  <a:pt x="113937" y="642546"/>
                </a:lnTo>
                <a:lnTo>
                  <a:pt x="142522" y="642546"/>
                </a:lnTo>
                <a:lnTo>
                  <a:pt x="219145" y="640563"/>
                </a:lnTo>
                <a:lnTo>
                  <a:pt x="295372" y="638976"/>
                </a:lnTo>
                <a:lnTo>
                  <a:pt x="439884" y="636993"/>
                </a:lnTo>
                <a:lnTo>
                  <a:pt x="584000" y="636596"/>
                </a:lnTo>
                <a:lnTo>
                  <a:pt x="732880" y="636596"/>
                </a:lnTo>
                <a:lnTo>
                  <a:pt x="881362" y="637390"/>
                </a:lnTo>
                <a:lnTo>
                  <a:pt x="951633" y="636993"/>
                </a:lnTo>
                <a:lnTo>
                  <a:pt x="1059224" y="635803"/>
                </a:lnTo>
                <a:lnTo>
                  <a:pt x="1129892" y="638579"/>
                </a:lnTo>
                <a:lnTo>
                  <a:pt x="1165226" y="642149"/>
                </a:lnTo>
                <a:lnTo>
                  <a:pt x="1162844" y="493020"/>
                </a:lnTo>
                <a:lnTo>
                  <a:pt x="1155301" y="270517"/>
                </a:lnTo>
                <a:lnTo>
                  <a:pt x="1147758" y="121784"/>
                </a:lnTo>
                <a:lnTo>
                  <a:pt x="1142596" y="47220"/>
                </a:lnTo>
                <a:lnTo>
                  <a:pt x="1082251" y="46823"/>
                </a:lnTo>
                <a:lnTo>
                  <a:pt x="1021905" y="42857"/>
                </a:lnTo>
                <a:lnTo>
                  <a:pt x="954016" y="40874"/>
                </a:lnTo>
                <a:lnTo>
                  <a:pt x="885729" y="38494"/>
                </a:lnTo>
                <a:lnTo>
                  <a:pt x="748760" y="36115"/>
                </a:lnTo>
                <a:lnTo>
                  <a:pt x="611791" y="34528"/>
                </a:lnTo>
                <a:lnTo>
                  <a:pt x="343410" y="34925"/>
                </a:lnTo>
                <a:close/>
                <a:moveTo>
                  <a:pt x="479425" y="0"/>
                </a:moveTo>
                <a:lnTo>
                  <a:pt x="620316" y="0"/>
                </a:lnTo>
                <a:lnTo>
                  <a:pt x="761207" y="1588"/>
                </a:lnTo>
                <a:lnTo>
                  <a:pt x="902494" y="4366"/>
                </a:lnTo>
                <a:lnTo>
                  <a:pt x="974726" y="6747"/>
                </a:lnTo>
                <a:lnTo>
                  <a:pt x="1047354" y="8731"/>
                </a:lnTo>
                <a:lnTo>
                  <a:pt x="1078310" y="9525"/>
                </a:lnTo>
                <a:lnTo>
                  <a:pt x="1125141" y="10716"/>
                </a:lnTo>
                <a:lnTo>
                  <a:pt x="1155304" y="13891"/>
                </a:lnTo>
                <a:lnTo>
                  <a:pt x="1170782" y="17066"/>
                </a:lnTo>
                <a:lnTo>
                  <a:pt x="1175544" y="18256"/>
                </a:lnTo>
                <a:lnTo>
                  <a:pt x="1177926" y="21035"/>
                </a:lnTo>
                <a:lnTo>
                  <a:pt x="1181498" y="21431"/>
                </a:lnTo>
                <a:lnTo>
                  <a:pt x="1187848" y="24606"/>
                </a:lnTo>
                <a:lnTo>
                  <a:pt x="1190229" y="27781"/>
                </a:lnTo>
                <a:lnTo>
                  <a:pt x="1214438" y="56356"/>
                </a:lnTo>
                <a:lnTo>
                  <a:pt x="1245394" y="99616"/>
                </a:lnTo>
                <a:lnTo>
                  <a:pt x="1260476" y="132160"/>
                </a:lnTo>
                <a:lnTo>
                  <a:pt x="1264444" y="151210"/>
                </a:lnTo>
                <a:lnTo>
                  <a:pt x="1267619" y="172244"/>
                </a:lnTo>
                <a:lnTo>
                  <a:pt x="1268413" y="214313"/>
                </a:lnTo>
                <a:lnTo>
                  <a:pt x="1264841" y="278210"/>
                </a:lnTo>
                <a:lnTo>
                  <a:pt x="1262460" y="319881"/>
                </a:lnTo>
                <a:lnTo>
                  <a:pt x="1256904" y="436563"/>
                </a:lnTo>
                <a:lnTo>
                  <a:pt x="1250554" y="554038"/>
                </a:lnTo>
                <a:lnTo>
                  <a:pt x="1250951" y="559594"/>
                </a:lnTo>
                <a:lnTo>
                  <a:pt x="1251744" y="565150"/>
                </a:lnTo>
                <a:lnTo>
                  <a:pt x="1252141" y="586978"/>
                </a:lnTo>
                <a:lnTo>
                  <a:pt x="1250157" y="617538"/>
                </a:lnTo>
                <a:lnTo>
                  <a:pt x="1245791" y="637778"/>
                </a:lnTo>
                <a:lnTo>
                  <a:pt x="1243013" y="647700"/>
                </a:lnTo>
                <a:lnTo>
                  <a:pt x="1239838" y="675481"/>
                </a:lnTo>
                <a:lnTo>
                  <a:pt x="1236266" y="702469"/>
                </a:lnTo>
                <a:lnTo>
                  <a:pt x="1237060" y="707231"/>
                </a:lnTo>
                <a:lnTo>
                  <a:pt x="1235473" y="717153"/>
                </a:lnTo>
                <a:lnTo>
                  <a:pt x="1233488" y="721519"/>
                </a:lnTo>
                <a:lnTo>
                  <a:pt x="1231504" y="727869"/>
                </a:lnTo>
                <a:lnTo>
                  <a:pt x="1223963" y="734616"/>
                </a:lnTo>
                <a:lnTo>
                  <a:pt x="1218010" y="735013"/>
                </a:lnTo>
                <a:lnTo>
                  <a:pt x="1212454" y="736600"/>
                </a:lnTo>
                <a:lnTo>
                  <a:pt x="1205310" y="735410"/>
                </a:lnTo>
                <a:lnTo>
                  <a:pt x="1171179" y="729456"/>
                </a:lnTo>
                <a:lnTo>
                  <a:pt x="1102519" y="719931"/>
                </a:lnTo>
                <a:lnTo>
                  <a:pt x="998935" y="711200"/>
                </a:lnTo>
                <a:lnTo>
                  <a:pt x="860029" y="708819"/>
                </a:lnTo>
                <a:lnTo>
                  <a:pt x="721916" y="712391"/>
                </a:lnTo>
                <a:lnTo>
                  <a:pt x="652463" y="714772"/>
                </a:lnTo>
                <a:lnTo>
                  <a:pt x="514350" y="720725"/>
                </a:lnTo>
                <a:lnTo>
                  <a:pt x="307578" y="727075"/>
                </a:lnTo>
                <a:lnTo>
                  <a:pt x="169863" y="728266"/>
                </a:lnTo>
                <a:lnTo>
                  <a:pt x="100806" y="726678"/>
                </a:lnTo>
                <a:lnTo>
                  <a:pt x="97235" y="726678"/>
                </a:lnTo>
                <a:lnTo>
                  <a:pt x="92075" y="723503"/>
                </a:lnTo>
                <a:lnTo>
                  <a:pt x="90091" y="721519"/>
                </a:lnTo>
                <a:lnTo>
                  <a:pt x="73025" y="709613"/>
                </a:lnTo>
                <a:lnTo>
                  <a:pt x="56753" y="696913"/>
                </a:lnTo>
                <a:lnTo>
                  <a:pt x="32147" y="683022"/>
                </a:lnTo>
                <a:lnTo>
                  <a:pt x="7938" y="669131"/>
                </a:lnTo>
                <a:lnTo>
                  <a:pt x="3572" y="665163"/>
                </a:lnTo>
                <a:lnTo>
                  <a:pt x="1985" y="660400"/>
                </a:lnTo>
                <a:lnTo>
                  <a:pt x="1985" y="659210"/>
                </a:lnTo>
                <a:lnTo>
                  <a:pt x="1985" y="658416"/>
                </a:lnTo>
                <a:lnTo>
                  <a:pt x="2778" y="655241"/>
                </a:lnTo>
                <a:lnTo>
                  <a:pt x="4366" y="652860"/>
                </a:lnTo>
                <a:lnTo>
                  <a:pt x="1985" y="651272"/>
                </a:lnTo>
                <a:lnTo>
                  <a:pt x="0" y="647700"/>
                </a:lnTo>
                <a:lnTo>
                  <a:pt x="0" y="644922"/>
                </a:lnTo>
                <a:lnTo>
                  <a:pt x="9922" y="491728"/>
                </a:lnTo>
                <a:lnTo>
                  <a:pt x="29369" y="262335"/>
                </a:lnTo>
                <a:lnTo>
                  <a:pt x="40085" y="109141"/>
                </a:lnTo>
                <a:lnTo>
                  <a:pt x="43656" y="32147"/>
                </a:lnTo>
                <a:lnTo>
                  <a:pt x="44450" y="28178"/>
                </a:lnTo>
                <a:lnTo>
                  <a:pt x="48022" y="21828"/>
                </a:lnTo>
                <a:lnTo>
                  <a:pt x="50403" y="19844"/>
                </a:lnTo>
                <a:lnTo>
                  <a:pt x="52388" y="17463"/>
                </a:lnTo>
                <a:lnTo>
                  <a:pt x="56753" y="16272"/>
                </a:lnTo>
                <a:lnTo>
                  <a:pt x="127000" y="10716"/>
                </a:lnTo>
                <a:lnTo>
                  <a:pt x="267891" y="3969"/>
                </a:lnTo>
                <a:close/>
              </a:path>
            </a:pathLst>
          </a:custGeom>
          <a:solidFill>
            <a:schemeClr val="accent1"/>
          </a:solidFill>
          <a:ln w="9525">
            <a:noFill/>
            <a:round/>
            <a:headEnd/>
            <a:tailEnd/>
          </a:ln>
        </p:spPr>
        <p:txBody>
          <a:bodyPr vert="horz" wrap="square" lIns="68580" tIns="34290" rIns="68580" bIns="34290" numCol="1" anchor="t" anchorCtr="0" compatLnSpc="1">
            <a:prstTxWarp prst="textNoShape">
              <a:avLst/>
            </a:prstTxWarp>
            <a:noAutofit/>
          </a:bodyPr>
          <a:lstStyle/>
          <a:p>
            <a:endParaRPr lang="en-US" sz="1350"/>
          </a:p>
        </p:txBody>
      </p:sp>
      <p:sp>
        <p:nvSpPr>
          <p:cNvPr id="73" name="Freeform: Shape 72">
            <a:extLst>
              <a:ext uri="{FF2B5EF4-FFF2-40B4-BE49-F238E27FC236}">
                <a16:creationId xmlns:a16="http://schemas.microsoft.com/office/drawing/2014/main" id="{BD6BC5B4-1278-47A4-89B9-4EB3EBE22278}"/>
              </a:ext>
            </a:extLst>
          </p:cNvPr>
          <p:cNvSpPr>
            <a:spLocks/>
          </p:cNvSpPr>
          <p:nvPr/>
        </p:nvSpPr>
        <p:spPr bwMode="auto">
          <a:xfrm>
            <a:off x="7979203" y="4687540"/>
            <a:ext cx="3103228" cy="1589892"/>
          </a:xfrm>
          <a:custGeom>
            <a:avLst/>
            <a:gdLst>
              <a:gd name="connsiteX0" fmla="*/ 1319609 w 1838325"/>
              <a:gd name="connsiteY0" fmla="*/ 28575 h 1085850"/>
              <a:gd name="connsiteX1" fmla="*/ 1118791 w 1838325"/>
              <a:gd name="connsiteY1" fmla="*/ 30560 h 1085850"/>
              <a:gd name="connsiteX2" fmla="*/ 917575 w 1838325"/>
              <a:gd name="connsiteY2" fmla="*/ 36116 h 1085850"/>
              <a:gd name="connsiteX3" fmla="*/ 817562 w 1838325"/>
              <a:gd name="connsiteY3" fmla="*/ 40481 h 1085850"/>
              <a:gd name="connsiteX4" fmla="*/ 717550 w 1838325"/>
              <a:gd name="connsiteY4" fmla="*/ 45641 h 1085850"/>
              <a:gd name="connsiteX5" fmla="*/ 519112 w 1838325"/>
              <a:gd name="connsiteY5" fmla="*/ 58341 h 1085850"/>
              <a:gd name="connsiteX6" fmla="*/ 420290 w 1838325"/>
              <a:gd name="connsiteY6" fmla="*/ 66675 h 1085850"/>
              <a:gd name="connsiteX7" fmla="*/ 319087 w 1838325"/>
              <a:gd name="connsiteY7" fmla="*/ 75406 h 1085850"/>
              <a:gd name="connsiteX8" fmla="*/ 217487 w 1838325"/>
              <a:gd name="connsiteY8" fmla="*/ 84931 h 1085850"/>
              <a:gd name="connsiteX9" fmla="*/ 168672 w 1838325"/>
              <a:gd name="connsiteY9" fmla="*/ 90885 h 1085850"/>
              <a:gd name="connsiteX10" fmla="*/ 94853 w 1838325"/>
              <a:gd name="connsiteY10" fmla="*/ 98822 h 1085850"/>
              <a:gd name="connsiteX11" fmla="*/ 45244 w 1838325"/>
              <a:gd name="connsiteY11" fmla="*/ 101997 h 1085850"/>
              <a:gd name="connsiteX12" fmla="*/ 20637 w 1838325"/>
              <a:gd name="connsiteY12" fmla="*/ 101997 h 1085850"/>
              <a:gd name="connsiteX13" fmla="*/ 28178 w 1838325"/>
              <a:gd name="connsiteY13" fmla="*/ 157163 h 1085850"/>
              <a:gd name="connsiteX14" fmla="*/ 37703 w 1838325"/>
              <a:gd name="connsiteY14" fmla="*/ 269081 h 1085850"/>
              <a:gd name="connsiteX15" fmla="*/ 44847 w 1838325"/>
              <a:gd name="connsiteY15" fmla="*/ 438150 h 1085850"/>
              <a:gd name="connsiteX16" fmla="*/ 49609 w 1838325"/>
              <a:gd name="connsiteY16" fmla="*/ 550069 h 1085850"/>
              <a:gd name="connsiteX17" fmla="*/ 60722 w 1838325"/>
              <a:gd name="connsiteY17" fmla="*/ 783035 h 1085850"/>
              <a:gd name="connsiteX18" fmla="*/ 70644 w 1838325"/>
              <a:gd name="connsiteY18" fmla="*/ 1016000 h 1085850"/>
              <a:gd name="connsiteX19" fmla="*/ 119459 w 1838325"/>
              <a:gd name="connsiteY19" fmla="*/ 1008856 h 1085850"/>
              <a:gd name="connsiteX20" fmla="*/ 217487 w 1838325"/>
              <a:gd name="connsiteY20" fmla="*/ 999331 h 1085850"/>
              <a:gd name="connsiteX21" fmla="*/ 365125 w 1838325"/>
              <a:gd name="connsiteY21" fmla="*/ 989806 h 1085850"/>
              <a:gd name="connsiteX22" fmla="*/ 463947 w 1838325"/>
              <a:gd name="connsiteY22" fmla="*/ 986235 h 1085850"/>
              <a:gd name="connsiteX23" fmla="*/ 668337 w 1838325"/>
              <a:gd name="connsiteY23" fmla="*/ 978694 h 1085850"/>
              <a:gd name="connsiteX24" fmla="*/ 872331 w 1838325"/>
              <a:gd name="connsiteY24" fmla="*/ 970360 h 1085850"/>
              <a:gd name="connsiteX25" fmla="*/ 1288653 w 1838325"/>
              <a:gd name="connsiteY25" fmla="*/ 954088 h 1085850"/>
              <a:gd name="connsiteX26" fmla="*/ 1704975 w 1838325"/>
              <a:gd name="connsiteY26" fmla="*/ 937816 h 1085850"/>
              <a:gd name="connsiteX27" fmla="*/ 1700609 w 1838325"/>
              <a:gd name="connsiteY27" fmla="*/ 911622 h 1085850"/>
              <a:gd name="connsiteX28" fmla="*/ 1695053 w 1838325"/>
              <a:gd name="connsiteY28" fmla="*/ 859631 h 1085850"/>
              <a:gd name="connsiteX29" fmla="*/ 1690291 w 1838325"/>
              <a:gd name="connsiteY29" fmla="*/ 781050 h 1085850"/>
              <a:gd name="connsiteX30" fmla="*/ 1687116 w 1838325"/>
              <a:gd name="connsiteY30" fmla="*/ 728663 h 1085850"/>
              <a:gd name="connsiteX31" fmla="*/ 1679178 w 1838325"/>
              <a:gd name="connsiteY31" fmla="*/ 611188 h 1085850"/>
              <a:gd name="connsiteX32" fmla="*/ 1670447 w 1838325"/>
              <a:gd name="connsiteY32" fmla="*/ 494110 h 1085850"/>
              <a:gd name="connsiteX33" fmla="*/ 1660525 w 1838325"/>
              <a:gd name="connsiteY33" fmla="*/ 378222 h 1085850"/>
              <a:gd name="connsiteX34" fmla="*/ 1639491 w 1838325"/>
              <a:gd name="connsiteY34" fmla="*/ 146844 h 1085850"/>
              <a:gd name="connsiteX35" fmla="*/ 1627584 w 1838325"/>
              <a:gd name="connsiteY35" fmla="*/ 30956 h 1085850"/>
              <a:gd name="connsiteX36" fmla="*/ 1625203 w 1838325"/>
              <a:gd name="connsiteY36" fmla="*/ 32147 h 1085850"/>
              <a:gd name="connsiteX37" fmla="*/ 1621631 w 1838325"/>
              <a:gd name="connsiteY37" fmla="*/ 32544 h 1085850"/>
              <a:gd name="connsiteX38" fmla="*/ 1520825 w 1838325"/>
              <a:gd name="connsiteY38" fmla="*/ 30163 h 1085850"/>
              <a:gd name="connsiteX39" fmla="*/ 1316150 w 1838325"/>
              <a:gd name="connsiteY39" fmla="*/ 0 h 1085850"/>
              <a:gd name="connsiteX40" fmla="*/ 1519306 w 1838325"/>
              <a:gd name="connsiteY40" fmla="*/ 1589 h 1085850"/>
              <a:gd name="connsiteX41" fmla="*/ 1621281 w 1838325"/>
              <a:gd name="connsiteY41" fmla="*/ 3575 h 1085850"/>
              <a:gd name="connsiteX42" fmla="*/ 1625646 w 1838325"/>
              <a:gd name="connsiteY42" fmla="*/ 3972 h 1085850"/>
              <a:gd name="connsiteX43" fmla="*/ 1628820 w 1838325"/>
              <a:gd name="connsiteY43" fmla="*/ 5958 h 1085850"/>
              <a:gd name="connsiteX44" fmla="*/ 1632788 w 1838325"/>
              <a:gd name="connsiteY44" fmla="*/ 3575 h 1085850"/>
              <a:gd name="connsiteX45" fmla="*/ 1644295 w 1838325"/>
              <a:gd name="connsiteY45" fmla="*/ 3575 h 1085850"/>
              <a:gd name="connsiteX46" fmla="*/ 1649057 w 1838325"/>
              <a:gd name="connsiteY46" fmla="*/ 6355 h 1085850"/>
              <a:gd name="connsiteX47" fmla="*/ 1651834 w 1838325"/>
              <a:gd name="connsiteY47" fmla="*/ 5163 h 1085850"/>
              <a:gd name="connsiteX48" fmla="*/ 1658183 w 1838325"/>
              <a:gd name="connsiteY48" fmla="*/ 5958 h 1085850"/>
              <a:gd name="connsiteX49" fmla="*/ 1661357 w 1838325"/>
              <a:gd name="connsiteY49" fmla="*/ 9135 h 1085850"/>
              <a:gd name="connsiteX50" fmla="*/ 1676832 w 1838325"/>
              <a:gd name="connsiteY50" fmla="*/ 28596 h 1085850"/>
              <a:gd name="connsiteX51" fmla="*/ 1694291 w 1838325"/>
              <a:gd name="connsiteY51" fmla="*/ 46866 h 1085850"/>
              <a:gd name="connsiteX52" fmla="*/ 1704607 w 1838325"/>
              <a:gd name="connsiteY52" fmla="*/ 55603 h 1085850"/>
              <a:gd name="connsiteX53" fmla="*/ 1715320 w 1838325"/>
              <a:gd name="connsiteY53" fmla="*/ 65930 h 1085850"/>
              <a:gd name="connsiteX54" fmla="*/ 1720875 w 1838325"/>
              <a:gd name="connsiteY54" fmla="*/ 65135 h 1085850"/>
              <a:gd name="connsiteX55" fmla="*/ 1729208 w 1838325"/>
              <a:gd name="connsiteY55" fmla="*/ 69901 h 1085850"/>
              <a:gd name="connsiteX56" fmla="*/ 1732382 w 1838325"/>
              <a:gd name="connsiteY56" fmla="*/ 75462 h 1085850"/>
              <a:gd name="connsiteX57" fmla="*/ 1732779 w 1838325"/>
              <a:gd name="connsiteY57" fmla="*/ 78639 h 1085850"/>
              <a:gd name="connsiteX58" fmla="*/ 1745476 w 1838325"/>
              <a:gd name="connsiteY58" fmla="*/ 195803 h 1085850"/>
              <a:gd name="connsiteX59" fmla="*/ 1768093 w 1838325"/>
              <a:gd name="connsiteY59" fmla="*/ 430130 h 1085850"/>
              <a:gd name="connsiteX60" fmla="*/ 1781187 w 1838325"/>
              <a:gd name="connsiteY60" fmla="*/ 547691 h 1085850"/>
              <a:gd name="connsiteX61" fmla="*/ 1810947 w 1838325"/>
              <a:gd name="connsiteY61" fmla="*/ 780827 h 1085850"/>
              <a:gd name="connsiteX62" fmla="*/ 1838325 w 1838325"/>
              <a:gd name="connsiteY62" fmla="*/ 1013963 h 1085850"/>
              <a:gd name="connsiteX63" fmla="*/ 1838325 w 1838325"/>
              <a:gd name="connsiteY63" fmla="*/ 1017141 h 1085850"/>
              <a:gd name="connsiteX64" fmla="*/ 1835547 w 1838325"/>
              <a:gd name="connsiteY64" fmla="*/ 1021509 h 1085850"/>
              <a:gd name="connsiteX65" fmla="*/ 1833167 w 1838325"/>
              <a:gd name="connsiteY65" fmla="*/ 1022701 h 1085850"/>
              <a:gd name="connsiteX66" fmla="*/ 1830786 w 1838325"/>
              <a:gd name="connsiteY66" fmla="*/ 1025481 h 1085850"/>
              <a:gd name="connsiteX67" fmla="*/ 1824834 w 1838325"/>
              <a:gd name="connsiteY67" fmla="*/ 1028261 h 1085850"/>
              <a:gd name="connsiteX68" fmla="*/ 1821263 w 1838325"/>
              <a:gd name="connsiteY68" fmla="*/ 1029056 h 1085850"/>
              <a:gd name="connsiteX69" fmla="*/ 1397889 w 1838325"/>
              <a:gd name="connsiteY69" fmla="*/ 1043354 h 1085850"/>
              <a:gd name="connsiteX70" fmla="*/ 974515 w 1838325"/>
              <a:gd name="connsiteY70" fmla="*/ 1057254 h 1085850"/>
              <a:gd name="connsiteX71" fmla="*/ 765010 w 1838325"/>
              <a:gd name="connsiteY71" fmla="*/ 1064403 h 1085850"/>
              <a:gd name="connsiteX72" fmla="*/ 555505 w 1838325"/>
              <a:gd name="connsiteY72" fmla="*/ 1071155 h 1085850"/>
              <a:gd name="connsiteX73" fmla="*/ 451943 w 1838325"/>
              <a:gd name="connsiteY73" fmla="*/ 1075921 h 1085850"/>
              <a:gd name="connsiteX74" fmla="*/ 296402 w 1838325"/>
              <a:gd name="connsiteY74" fmla="*/ 1082276 h 1085850"/>
              <a:gd name="connsiteX75" fmla="*/ 192840 w 1838325"/>
              <a:gd name="connsiteY75" fmla="*/ 1083070 h 1085850"/>
              <a:gd name="connsiteX76" fmla="*/ 141654 w 1838325"/>
              <a:gd name="connsiteY76" fmla="*/ 1080687 h 1085850"/>
              <a:gd name="connsiteX77" fmla="*/ 138480 w 1838325"/>
              <a:gd name="connsiteY77" fmla="*/ 1083864 h 1085850"/>
              <a:gd name="connsiteX78" fmla="*/ 129750 w 1838325"/>
              <a:gd name="connsiteY78" fmla="*/ 1085850 h 1085850"/>
              <a:gd name="connsiteX79" fmla="*/ 124989 w 1838325"/>
              <a:gd name="connsiteY79" fmla="*/ 1084659 h 1085850"/>
              <a:gd name="connsiteX80" fmla="*/ 107530 w 1838325"/>
              <a:gd name="connsiteY80" fmla="*/ 1073141 h 1085850"/>
              <a:gd name="connsiteX81" fmla="*/ 90468 w 1838325"/>
              <a:gd name="connsiteY81" fmla="*/ 1060432 h 1085850"/>
              <a:gd name="connsiteX82" fmla="*/ 74200 w 1838325"/>
              <a:gd name="connsiteY82" fmla="*/ 1050105 h 1085850"/>
              <a:gd name="connsiteX83" fmla="*/ 57535 w 1838325"/>
              <a:gd name="connsiteY83" fmla="*/ 1039382 h 1085850"/>
              <a:gd name="connsiteX84" fmla="*/ 55154 w 1838325"/>
              <a:gd name="connsiteY84" fmla="*/ 1039382 h 1085850"/>
              <a:gd name="connsiteX85" fmla="*/ 50392 w 1838325"/>
              <a:gd name="connsiteY85" fmla="*/ 1035410 h 1085850"/>
              <a:gd name="connsiteX86" fmla="*/ 49599 w 1838325"/>
              <a:gd name="connsiteY86" fmla="*/ 1033027 h 1085850"/>
              <a:gd name="connsiteX87" fmla="*/ 46821 w 1838325"/>
              <a:gd name="connsiteY87" fmla="*/ 1031041 h 1085850"/>
              <a:gd name="connsiteX88" fmla="*/ 43250 w 1838325"/>
              <a:gd name="connsiteY88" fmla="*/ 1025481 h 1085850"/>
              <a:gd name="connsiteX89" fmla="*/ 42853 w 1838325"/>
              <a:gd name="connsiteY89" fmla="*/ 1021509 h 1085850"/>
              <a:gd name="connsiteX90" fmla="*/ 32934 w 1838325"/>
              <a:gd name="connsiteY90" fmla="*/ 789962 h 1085850"/>
              <a:gd name="connsiteX91" fmla="*/ 21824 w 1838325"/>
              <a:gd name="connsiteY91" fmla="*/ 558415 h 1085850"/>
              <a:gd name="connsiteX92" fmla="*/ 14285 w 1838325"/>
              <a:gd name="connsiteY92" fmla="*/ 443237 h 1085850"/>
              <a:gd name="connsiteX93" fmla="*/ 3175 w 1838325"/>
              <a:gd name="connsiteY93" fmla="*/ 268881 h 1085850"/>
              <a:gd name="connsiteX94" fmla="*/ 0 w 1838325"/>
              <a:gd name="connsiteY94" fmla="*/ 152909 h 1085850"/>
              <a:gd name="connsiteX95" fmla="*/ 1587 w 1838325"/>
              <a:gd name="connsiteY95" fmla="*/ 95717 h 1085850"/>
              <a:gd name="connsiteX96" fmla="*/ 2778 w 1838325"/>
              <a:gd name="connsiteY96" fmla="*/ 91348 h 1085850"/>
              <a:gd name="connsiteX97" fmla="*/ 8730 w 1838325"/>
              <a:gd name="connsiteY97" fmla="*/ 86979 h 1085850"/>
              <a:gd name="connsiteX98" fmla="*/ 13094 w 1838325"/>
              <a:gd name="connsiteY98" fmla="*/ 86979 h 1085850"/>
              <a:gd name="connsiteX99" fmla="*/ 13491 w 1838325"/>
              <a:gd name="connsiteY99" fmla="*/ 86185 h 1085850"/>
              <a:gd name="connsiteX100" fmla="*/ 13888 w 1838325"/>
              <a:gd name="connsiteY100" fmla="*/ 86185 h 1085850"/>
              <a:gd name="connsiteX101" fmla="*/ 60709 w 1838325"/>
              <a:gd name="connsiteY101" fmla="*/ 75064 h 1085850"/>
              <a:gd name="connsiteX102" fmla="*/ 157922 w 1838325"/>
              <a:gd name="connsiteY102" fmla="*/ 59575 h 1085850"/>
              <a:gd name="connsiteX103" fmla="*/ 305925 w 1838325"/>
              <a:gd name="connsiteY103" fmla="*/ 47263 h 1085850"/>
              <a:gd name="connsiteX104" fmla="*/ 403138 w 1838325"/>
              <a:gd name="connsiteY104" fmla="*/ 40114 h 1085850"/>
              <a:gd name="connsiteX105" fmla="*/ 504716 w 1838325"/>
              <a:gd name="connsiteY105" fmla="*/ 31376 h 1085850"/>
              <a:gd name="connsiteX106" fmla="*/ 707079 w 1838325"/>
              <a:gd name="connsiteY106" fmla="*/ 17873 h 1085850"/>
              <a:gd name="connsiteX107" fmla="*/ 808657 w 1838325"/>
              <a:gd name="connsiteY107" fmla="*/ 12312 h 1085850"/>
              <a:gd name="connsiteX108" fmla="*/ 909838 w 1838325"/>
              <a:gd name="connsiteY108" fmla="*/ 7944 h 1085850"/>
              <a:gd name="connsiteX109" fmla="*/ 1112994 w 1838325"/>
              <a:gd name="connsiteY109" fmla="*/ 1986 h 108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838325" h="1085850">
                <a:moveTo>
                  <a:pt x="1319609" y="28575"/>
                </a:moveTo>
                <a:lnTo>
                  <a:pt x="1118791" y="30560"/>
                </a:lnTo>
                <a:lnTo>
                  <a:pt x="917575" y="36116"/>
                </a:lnTo>
                <a:lnTo>
                  <a:pt x="817562" y="40481"/>
                </a:lnTo>
                <a:lnTo>
                  <a:pt x="717550" y="45641"/>
                </a:lnTo>
                <a:lnTo>
                  <a:pt x="519112" y="58341"/>
                </a:lnTo>
                <a:lnTo>
                  <a:pt x="420290" y="66675"/>
                </a:lnTo>
                <a:lnTo>
                  <a:pt x="319087" y="75406"/>
                </a:lnTo>
                <a:lnTo>
                  <a:pt x="217487" y="84931"/>
                </a:lnTo>
                <a:lnTo>
                  <a:pt x="168672" y="90885"/>
                </a:lnTo>
                <a:lnTo>
                  <a:pt x="94853" y="98822"/>
                </a:lnTo>
                <a:lnTo>
                  <a:pt x="45244" y="101997"/>
                </a:lnTo>
                <a:lnTo>
                  <a:pt x="20637" y="101997"/>
                </a:lnTo>
                <a:lnTo>
                  <a:pt x="28178" y="157163"/>
                </a:lnTo>
                <a:lnTo>
                  <a:pt x="37703" y="269081"/>
                </a:lnTo>
                <a:lnTo>
                  <a:pt x="44847" y="438150"/>
                </a:lnTo>
                <a:lnTo>
                  <a:pt x="49609" y="550069"/>
                </a:lnTo>
                <a:lnTo>
                  <a:pt x="60722" y="783035"/>
                </a:lnTo>
                <a:lnTo>
                  <a:pt x="70644" y="1016000"/>
                </a:lnTo>
                <a:lnTo>
                  <a:pt x="119459" y="1008856"/>
                </a:lnTo>
                <a:lnTo>
                  <a:pt x="217487" y="999331"/>
                </a:lnTo>
                <a:lnTo>
                  <a:pt x="365125" y="989806"/>
                </a:lnTo>
                <a:lnTo>
                  <a:pt x="463947" y="986235"/>
                </a:lnTo>
                <a:lnTo>
                  <a:pt x="668337" y="978694"/>
                </a:lnTo>
                <a:lnTo>
                  <a:pt x="872331" y="970360"/>
                </a:lnTo>
                <a:lnTo>
                  <a:pt x="1288653" y="954088"/>
                </a:lnTo>
                <a:lnTo>
                  <a:pt x="1704975" y="937816"/>
                </a:lnTo>
                <a:lnTo>
                  <a:pt x="1700609" y="911622"/>
                </a:lnTo>
                <a:lnTo>
                  <a:pt x="1695053" y="859631"/>
                </a:lnTo>
                <a:lnTo>
                  <a:pt x="1690291" y="781050"/>
                </a:lnTo>
                <a:lnTo>
                  <a:pt x="1687116" y="728663"/>
                </a:lnTo>
                <a:lnTo>
                  <a:pt x="1679178" y="611188"/>
                </a:lnTo>
                <a:lnTo>
                  <a:pt x="1670447" y="494110"/>
                </a:lnTo>
                <a:lnTo>
                  <a:pt x="1660525" y="378222"/>
                </a:lnTo>
                <a:lnTo>
                  <a:pt x="1639491" y="146844"/>
                </a:lnTo>
                <a:lnTo>
                  <a:pt x="1627584" y="30956"/>
                </a:lnTo>
                <a:lnTo>
                  <a:pt x="1625203" y="32147"/>
                </a:lnTo>
                <a:lnTo>
                  <a:pt x="1621631" y="32544"/>
                </a:lnTo>
                <a:lnTo>
                  <a:pt x="1520825" y="30163"/>
                </a:lnTo>
                <a:close/>
                <a:moveTo>
                  <a:pt x="1316150" y="0"/>
                </a:moveTo>
                <a:lnTo>
                  <a:pt x="1519306" y="1589"/>
                </a:lnTo>
                <a:lnTo>
                  <a:pt x="1621281" y="3575"/>
                </a:lnTo>
                <a:lnTo>
                  <a:pt x="1625646" y="3972"/>
                </a:lnTo>
                <a:lnTo>
                  <a:pt x="1628820" y="5958"/>
                </a:lnTo>
                <a:lnTo>
                  <a:pt x="1632788" y="3575"/>
                </a:lnTo>
                <a:lnTo>
                  <a:pt x="1644295" y="3575"/>
                </a:lnTo>
                <a:lnTo>
                  <a:pt x="1649057" y="6355"/>
                </a:lnTo>
                <a:lnTo>
                  <a:pt x="1651834" y="5163"/>
                </a:lnTo>
                <a:lnTo>
                  <a:pt x="1658183" y="5958"/>
                </a:lnTo>
                <a:lnTo>
                  <a:pt x="1661357" y="9135"/>
                </a:lnTo>
                <a:lnTo>
                  <a:pt x="1676832" y="28596"/>
                </a:lnTo>
                <a:lnTo>
                  <a:pt x="1694291" y="46866"/>
                </a:lnTo>
                <a:lnTo>
                  <a:pt x="1704607" y="55603"/>
                </a:lnTo>
                <a:lnTo>
                  <a:pt x="1715320" y="65930"/>
                </a:lnTo>
                <a:lnTo>
                  <a:pt x="1720875" y="65135"/>
                </a:lnTo>
                <a:lnTo>
                  <a:pt x="1729208" y="69901"/>
                </a:lnTo>
                <a:lnTo>
                  <a:pt x="1732382" y="75462"/>
                </a:lnTo>
                <a:lnTo>
                  <a:pt x="1732779" y="78639"/>
                </a:lnTo>
                <a:lnTo>
                  <a:pt x="1745476" y="195803"/>
                </a:lnTo>
                <a:lnTo>
                  <a:pt x="1768093" y="430130"/>
                </a:lnTo>
                <a:lnTo>
                  <a:pt x="1781187" y="547691"/>
                </a:lnTo>
                <a:lnTo>
                  <a:pt x="1810947" y="780827"/>
                </a:lnTo>
                <a:lnTo>
                  <a:pt x="1838325" y="1013963"/>
                </a:lnTo>
                <a:lnTo>
                  <a:pt x="1838325" y="1017141"/>
                </a:lnTo>
                <a:lnTo>
                  <a:pt x="1835547" y="1021509"/>
                </a:lnTo>
                <a:lnTo>
                  <a:pt x="1833167" y="1022701"/>
                </a:lnTo>
                <a:lnTo>
                  <a:pt x="1830786" y="1025481"/>
                </a:lnTo>
                <a:lnTo>
                  <a:pt x="1824834" y="1028261"/>
                </a:lnTo>
                <a:lnTo>
                  <a:pt x="1821263" y="1029056"/>
                </a:lnTo>
                <a:lnTo>
                  <a:pt x="1397889" y="1043354"/>
                </a:lnTo>
                <a:lnTo>
                  <a:pt x="974515" y="1057254"/>
                </a:lnTo>
                <a:lnTo>
                  <a:pt x="765010" y="1064403"/>
                </a:lnTo>
                <a:lnTo>
                  <a:pt x="555505" y="1071155"/>
                </a:lnTo>
                <a:lnTo>
                  <a:pt x="451943" y="1075921"/>
                </a:lnTo>
                <a:lnTo>
                  <a:pt x="296402" y="1082276"/>
                </a:lnTo>
                <a:lnTo>
                  <a:pt x="192840" y="1083070"/>
                </a:lnTo>
                <a:lnTo>
                  <a:pt x="141654" y="1080687"/>
                </a:lnTo>
                <a:lnTo>
                  <a:pt x="138480" y="1083864"/>
                </a:lnTo>
                <a:lnTo>
                  <a:pt x="129750" y="1085850"/>
                </a:lnTo>
                <a:lnTo>
                  <a:pt x="124989" y="1084659"/>
                </a:lnTo>
                <a:lnTo>
                  <a:pt x="107530" y="1073141"/>
                </a:lnTo>
                <a:lnTo>
                  <a:pt x="90468" y="1060432"/>
                </a:lnTo>
                <a:lnTo>
                  <a:pt x="74200" y="1050105"/>
                </a:lnTo>
                <a:lnTo>
                  <a:pt x="57535" y="1039382"/>
                </a:lnTo>
                <a:lnTo>
                  <a:pt x="55154" y="1039382"/>
                </a:lnTo>
                <a:lnTo>
                  <a:pt x="50392" y="1035410"/>
                </a:lnTo>
                <a:lnTo>
                  <a:pt x="49599" y="1033027"/>
                </a:lnTo>
                <a:lnTo>
                  <a:pt x="46821" y="1031041"/>
                </a:lnTo>
                <a:lnTo>
                  <a:pt x="43250" y="1025481"/>
                </a:lnTo>
                <a:lnTo>
                  <a:pt x="42853" y="1021509"/>
                </a:lnTo>
                <a:lnTo>
                  <a:pt x="32934" y="789962"/>
                </a:lnTo>
                <a:lnTo>
                  <a:pt x="21824" y="558415"/>
                </a:lnTo>
                <a:lnTo>
                  <a:pt x="14285" y="443237"/>
                </a:lnTo>
                <a:lnTo>
                  <a:pt x="3175" y="268881"/>
                </a:lnTo>
                <a:lnTo>
                  <a:pt x="0" y="152909"/>
                </a:lnTo>
                <a:lnTo>
                  <a:pt x="1587" y="95717"/>
                </a:lnTo>
                <a:lnTo>
                  <a:pt x="2778" y="91348"/>
                </a:lnTo>
                <a:lnTo>
                  <a:pt x="8730" y="86979"/>
                </a:lnTo>
                <a:lnTo>
                  <a:pt x="13094" y="86979"/>
                </a:lnTo>
                <a:lnTo>
                  <a:pt x="13491" y="86185"/>
                </a:lnTo>
                <a:lnTo>
                  <a:pt x="13888" y="86185"/>
                </a:lnTo>
                <a:lnTo>
                  <a:pt x="60709" y="75064"/>
                </a:lnTo>
                <a:lnTo>
                  <a:pt x="157922" y="59575"/>
                </a:lnTo>
                <a:lnTo>
                  <a:pt x="305925" y="47263"/>
                </a:lnTo>
                <a:lnTo>
                  <a:pt x="403138" y="40114"/>
                </a:lnTo>
                <a:lnTo>
                  <a:pt x="504716" y="31376"/>
                </a:lnTo>
                <a:lnTo>
                  <a:pt x="707079" y="17873"/>
                </a:lnTo>
                <a:lnTo>
                  <a:pt x="808657" y="12312"/>
                </a:lnTo>
                <a:lnTo>
                  <a:pt x="909838" y="7944"/>
                </a:lnTo>
                <a:lnTo>
                  <a:pt x="1112994" y="1986"/>
                </a:lnTo>
                <a:close/>
              </a:path>
            </a:pathLst>
          </a:custGeom>
          <a:solidFill>
            <a:schemeClr val="accent5"/>
          </a:solidFill>
          <a:ln w="9525">
            <a:noFill/>
            <a:round/>
            <a:headEnd/>
            <a:tailEnd/>
          </a:ln>
        </p:spPr>
        <p:txBody>
          <a:bodyPr vert="horz" wrap="square" lIns="68580" tIns="34290" rIns="68580" bIns="34290" numCol="1" anchor="t" anchorCtr="0" compatLnSpc="1">
            <a:prstTxWarp prst="textNoShape">
              <a:avLst/>
            </a:prstTxWarp>
            <a:noAutofit/>
          </a:bodyPr>
          <a:lstStyle/>
          <a:p>
            <a:endParaRPr lang="en-US" sz="1350"/>
          </a:p>
        </p:txBody>
      </p:sp>
      <p:sp>
        <p:nvSpPr>
          <p:cNvPr id="74" name="Freeform 204">
            <a:extLst>
              <a:ext uri="{FF2B5EF4-FFF2-40B4-BE49-F238E27FC236}">
                <a16:creationId xmlns:a16="http://schemas.microsoft.com/office/drawing/2014/main" id="{E19A31C8-0F2E-4C98-9E79-EA2A0A7E3C4E}"/>
              </a:ext>
            </a:extLst>
          </p:cNvPr>
          <p:cNvSpPr>
            <a:spLocks/>
          </p:cNvSpPr>
          <p:nvPr/>
        </p:nvSpPr>
        <p:spPr bwMode="auto">
          <a:xfrm>
            <a:off x="8274766" y="3239158"/>
            <a:ext cx="2512103" cy="1246768"/>
          </a:xfrm>
          <a:custGeom>
            <a:avLst/>
            <a:gdLst>
              <a:gd name="T0" fmla="*/ 4081 w 4107"/>
              <a:gd name="T1" fmla="*/ 660 h 1856"/>
              <a:gd name="T2" fmla="*/ 4022 w 4107"/>
              <a:gd name="T3" fmla="*/ 213 h 1856"/>
              <a:gd name="T4" fmla="*/ 3976 w 4107"/>
              <a:gd name="T5" fmla="*/ 73 h 1856"/>
              <a:gd name="T6" fmla="*/ 3939 w 4107"/>
              <a:gd name="T7" fmla="*/ 36 h 1856"/>
              <a:gd name="T8" fmla="*/ 3914 w 4107"/>
              <a:gd name="T9" fmla="*/ 23 h 1856"/>
              <a:gd name="T10" fmla="*/ 3875 w 4107"/>
              <a:gd name="T11" fmla="*/ 3 h 1856"/>
              <a:gd name="T12" fmla="*/ 3840 w 4107"/>
              <a:gd name="T13" fmla="*/ 8 h 1856"/>
              <a:gd name="T14" fmla="*/ 3839 w 4107"/>
              <a:gd name="T15" fmla="*/ 8 h 1856"/>
              <a:gd name="T16" fmla="*/ 3813 w 4107"/>
              <a:gd name="T17" fmla="*/ 0 h 1856"/>
              <a:gd name="T18" fmla="*/ 1934 w 4107"/>
              <a:gd name="T19" fmla="*/ 36 h 1856"/>
              <a:gd name="T20" fmla="*/ 758 w 4107"/>
              <a:gd name="T21" fmla="*/ 65 h 1856"/>
              <a:gd name="T22" fmla="*/ 54 w 4107"/>
              <a:gd name="T23" fmla="*/ 113 h 1856"/>
              <a:gd name="T24" fmla="*/ 31 w 4107"/>
              <a:gd name="T25" fmla="*/ 130 h 1856"/>
              <a:gd name="T26" fmla="*/ 42 w 4107"/>
              <a:gd name="T27" fmla="*/ 162 h 1856"/>
              <a:gd name="T28" fmla="*/ 289 w 4107"/>
              <a:gd name="T29" fmla="*/ 168 h 1856"/>
              <a:gd name="T30" fmla="*/ 1464 w 4107"/>
              <a:gd name="T31" fmla="*/ 136 h 1856"/>
              <a:gd name="T32" fmla="*/ 2869 w 4107"/>
              <a:gd name="T33" fmla="*/ 98 h 1856"/>
              <a:gd name="T34" fmla="*/ 3828 w 4107"/>
              <a:gd name="T35" fmla="*/ 268 h 1856"/>
              <a:gd name="T36" fmla="*/ 3873 w 4107"/>
              <a:gd name="T37" fmla="*/ 1195 h 1856"/>
              <a:gd name="T38" fmla="*/ 3403 w 4107"/>
              <a:gd name="T39" fmla="*/ 1585 h 1856"/>
              <a:gd name="T40" fmla="*/ 1989 w 4107"/>
              <a:gd name="T41" fmla="*/ 1608 h 1856"/>
              <a:gd name="T42" fmla="*/ 1043 w 4107"/>
              <a:gd name="T43" fmla="*/ 1607 h 1856"/>
              <a:gd name="T44" fmla="*/ 466 w 4107"/>
              <a:gd name="T45" fmla="*/ 1592 h 1856"/>
              <a:gd name="T46" fmla="*/ 123 w 4107"/>
              <a:gd name="T47" fmla="*/ 1603 h 1856"/>
              <a:gd name="T48" fmla="*/ 125 w 4107"/>
              <a:gd name="T49" fmla="*/ 1599 h 1856"/>
              <a:gd name="T50" fmla="*/ 125 w 4107"/>
              <a:gd name="T51" fmla="*/ 1568 h 1856"/>
              <a:gd name="T52" fmla="*/ 119 w 4107"/>
              <a:gd name="T53" fmla="*/ 1388 h 1856"/>
              <a:gd name="T54" fmla="*/ 94 w 4107"/>
              <a:gd name="T55" fmla="*/ 871 h 1856"/>
              <a:gd name="T56" fmla="*/ 80 w 4107"/>
              <a:gd name="T57" fmla="*/ 529 h 1856"/>
              <a:gd name="T58" fmla="*/ 74 w 4107"/>
              <a:gd name="T59" fmla="*/ 308 h 1856"/>
              <a:gd name="T60" fmla="*/ 46 w 4107"/>
              <a:gd name="T61" fmla="*/ 181 h 1856"/>
              <a:gd name="T62" fmla="*/ 24 w 4107"/>
              <a:gd name="T63" fmla="*/ 174 h 1856"/>
              <a:gd name="T64" fmla="*/ 9 w 4107"/>
              <a:gd name="T65" fmla="*/ 220 h 1856"/>
              <a:gd name="T66" fmla="*/ 2 w 4107"/>
              <a:gd name="T67" fmla="*/ 426 h 1856"/>
              <a:gd name="T68" fmla="*/ 10 w 4107"/>
              <a:gd name="T69" fmla="*/ 688 h 1856"/>
              <a:gd name="T70" fmla="*/ 18 w 4107"/>
              <a:gd name="T71" fmla="*/ 1052 h 1856"/>
              <a:gd name="T72" fmla="*/ 31 w 4107"/>
              <a:gd name="T73" fmla="*/ 1509 h 1856"/>
              <a:gd name="T74" fmla="*/ 41 w 4107"/>
              <a:gd name="T75" fmla="*/ 1614 h 1856"/>
              <a:gd name="T76" fmla="*/ 71 w 4107"/>
              <a:gd name="T77" fmla="*/ 1637 h 1856"/>
              <a:gd name="T78" fmla="*/ 72 w 4107"/>
              <a:gd name="T79" fmla="*/ 1643 h 1856"/>
              <a:gd name="T80" fmla="*/ 62 w 4107"/>
              <a:gd name="T81" fmla="*/ 1663 h 1856"/>
              <a:gd name="T82" fmla="*/ 72 w 4107"/>
              <a:gd name="T83" fmla="*/ 1694 h 1856"/>
              <a:gd name="T84" fmla="*/ 120 w 4107"/>
              <a:gd name="T85" fmla="*/ 1765 h 1856"/>
              <a:gd name="T86" fmla="*/ 206 w 4107"/>
              <a:gd name="T87" fmla="*/ 1822 h 1856"/>
              <a:gd name="T88" fmla="*/ 381 w 4107"/>
              <a:gd name="T89" fmla="*/ 1856 h 1856"/>
              <a:gd name="T90" fmla="*/ 610 w 4107"/>
              <a:gd name="T91" fmla="*/ 1844 h 1856"/>
              <a:gd name="T92" fmla="*/ 729 w 4107"/>
              <a:gd name="T93" fmla="*/ 1833 h 1856"/>
              <a:gd name="T94" fmla="*/ 794 w 4107"/>
              <a:gd name="T95" fmla="*/ 1833 h 1856"/>
              <a:gd name="T96" fmla="*/ 831 w 4107"/>
              <a:gd name="T97" fmla="*/ 1837 h 1856"/>
              <a:gd name="T98" fmla="*/ 867 w 4107"/>
              <a:gd name="T99" fmla="*/ 1822 h 1856"/>
              <a:gd name="T100" fmla="*/ 1221 w 4107"/>
              <a:gd name="T101" fmla="*/ 1805 h 1856"/>
              <a:gd name="T102" fmla="*/ 1812 w 4107"/>
              <a:gd name="T103" fmla="*/ 1805 h 1856"/>
              <a:gd name="T104" fmla="*/ 2658 w 4107"/>
              <a:gd name="T105" fmla="*/ 1831 h 1856"/>
              <a:gd name="T106" fmla="*/ 3075 w 4107"/>
              <a:gd name="T107" fmla="*/ 1834 h 1856"/>
              <a:gd name="T108" fmla="*/ 3481 w 4107"/>
              <a:gd name="T109" fmla="*/ 1820 h 1856"/>
              <a:gd name="T110" fmla="*/ 3770 w 4107"/>
              <a:gd name="T111" fmla="*/ 1794 h 1856"/>
              <a:gd name="T112" fmla="*/ 3939 w 4107"/>
              <a:gd name="T113" fmla="*/ 1776 h 1856"/>
              <a:gd name="T114" fmla="*/ 4035 w 4107"/>
              <a:gd name="T115" fmla="*/ 1748 h 1856"/>
              <a:gd name="T116" fmla="*/ 4071 w 4107"/>
              <a:gd name="T117" fmla="*/ 1719 h 1856"/>
              <a:gd name="T118" fmla="*/ 4076 w 4107"/>
              <a:gd name="T119" fmla="*/ 1664 h 1856"/>
              <a:gd name="T120" fmla="*/ 4086 w 4107"/>
              <a:gd name="T121" fmla="*/ 1554 h 1856"/>
              <a:gd name="T122" fmla="*/ 4107 w 4107"/>
              <a:gd name="T123" fmla="*/ 1157 h 1856"/>
              <a:gd name="T124" fmla="*/ 4092 w 4107"/>
              <a:gd name="T125" fmla="*/ 858 h 1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7" h="1856">
                <a:moveTo>
                  <a:pt x="4092" y="858"/>
                </a:moveTo>
                <a:lnTo>
                  <a:pt x="4081" y="660"/>
                </a:lnTo>
                <a:lnTo>
                  <a:pt x="4051" y="359"/>
                </a:lnTo>
                <a:lnTo>
                  <a:pt x="4022" y="213"/>
                </a:lnTo>
                <a:lnTo>
                  <a:pt x="3993" y="118"/>
                </a:lnTo>
                <a:lnTo>
                  <a:pt x="3976" y="73"/>
                </a:lnTo>
                <a:lnTo>
                  <a:pt x="3967" y="54"/>
                </a:lnTo>
                <a:lnTo>
                  <a:pt x="3939" y="36"/>
                </a:lnTo>
                <a:lnTo>
                  <a:pt x="3923" y="34"/>
                </a:lnTo>
                <a:lnTo>
                  <a:pt x="3914" y="23"/>
                </a:lnTo>
                <a:lnTo>
                  <a:pt x="3895" y="9"/>
                </a:lnTo>
                <a:lnTo>
                  <a:pt x="3875" y="3"/>
                </a:lnTo>
                <a:lnTo>
                  <a:pt x="3852" y="4"/>
                </a:lnTo>
                <a:lnTo>
                  <a:pt x="3840" y="8"/>
                </a:lnTo>
                <a:lnTo>
                  <a:pt x="3839" y="8"/>
                </a:lnTo>
                <a:lnTo>
                  <a:pt x="3839" y="8"/>
                </a:lnTo>
                <a:lnTo>
                  <a:pt x="3828" y="1"/>
                </a:lnTo>
                <a:lnTo>
                  <a:pt x="3813" y="0"/>
                </a:lnTo>
                <a:lnTo>
                  <a:pt x="2873" y="14"/>
                </a:lnTo>
                <a:lnTo>
                  <a:pt x="1934" y="36"/>
                </a:lnTo>
                <a:lnTo>
                  <a:pt x="1464" y="47"/>
                </a:lnTo>
                <a:lnTo>
                  <a:pt x="758" y="65"/>
                </a:lnTo>
                <a:lnTo>
                  <a:pt x="289" y="91"/>
                </a:lnTo>
                <a:lnTo>
                  <a:pt x="54" y="113"/>
                </a:lnTo>
                <a:lnTo>
                  <a:pt x="44" y="115"/>
                </a:lnTo>
                <a:lnTo>
                  <a:pt x="31" y="130"/>
                </a:lnTo>
                <a:lnTo>
                  <a:pt x="31" y="148"/>
                </a:lnTo>
                <a:lnTo>
                  <a:pt x="42" y="162"/>
                </a:lnTo>
                <a:lnTo>
                  <a:pt x="54" y="165"/>
                </a:lnTo>
                <a:lnTo>
                  <a:pt x="289" y="168"/>
                </a:lnTo>
                <a:lnTo>
                  <a:pt x="759" y="162"/>
                </a:lnTo>
                <a:lnTo>
                  <a:pt x="1464" y="136"/>
                </a:lnTo>
                <a:lnTo>
                  <a:pt x="1934" y="121"/>
                </a:lnTo>
                <a:lnTo>
                  <a:pt x="2869" y="98"/>
                </a:lnTo>
                <a:lnTo>
                  <a:pt x="3806" y="83"/>
                </a:lnTo>
                <a:lnTo>
                  <a:pt x="3828" y="268"/>
                </a:lnTo>
                <a:lnTo>
                  <a:pt x="3856" y="639"/>
                </a:lnTo>
                <a:lnTo>
                  <a:pt x="3873" y="1195"/>
                </a:lnTo>
                <a:lnTo>
                  <a:pt x="3874" y="1568"/>
                </a:lnTo>
                <a:lnTo>
                  <a:pt x="3403" y="1585"/>
                </a:lnTo>
                <a:lnTo>
                  <a:pt x="2461" y="1605"/>
                </a:lnTo>
                <a:lnTo>
                  <a:pt x="1989" y="1608"/>
                </a:lnTo>
                <a:lnTo>
                  <a:pt x="1516" y="1611"/>
                </a:lnTo>
                <a:lnTo>
                  <a:pt x="1043" y="1607"/>
                </a:lnTo>
                <a:lnTo>
                  <a:pt x="815" y="1602"/>
                </a:lnTo>
                <a:lnTo>
                  <a:pt x="466" y="1592"/>
                </a:lnTo>
                <a:lnTo>
                  <a:pt x="236" y="1596"/>
                </a:lnTo>
                <a:lnTo>
                  <a:pt x="123" y="1603"/>
                </a:lnTo>
                <a:lnTo>
                  <a:pt x="124" y="1602"/>
                </a:lnTo>
                <a:lnTo>
                  <a:pt x="125" y="1599"/>
                </a:lnTo>
                <a:lnTo>
                  <a:pt x="131" y="1589"/>
                </a:lnTo>
                <a:lnTo>
                  <a:pt x="125" y="1568"/>
                </a:lnTo>
                <a:lnTo>
                  <a:pt x="119" y="1561"/>
                </a:lnTo>
                <a:lnTo>
                  <a:pt x="119" y="1388"/>
                </a:lnTo>
                <a:lnTo>
                  <a:pt x="102" y="1043"/>
                </a:lnTo>
                <a:lnTo>
                  <a:pt x="94" y="871"/>
                </a:lnTo>
                <a:lnTo>
                  <a:pt x="88" y="700"/>
                </a:lnTo>
                <a:lnTo>
                  <a:pt x="80" y="529"/>
                </a:lnTo>
                <a:lnTo>
                  <a:pt x="79" y="442"/>
                </a:lnTo>
                <a:lnTo>
                  <a:pt x="74" y="308"/>
                </a:lnTo>
                <a:lnTo>
                  <a:pt x="59" y="222"/>
                </a:lnTo>
                <a:lnTo>
                  <a:pt x="46" y="181"/>
                </a:lnTo>
                <a:lnTo>
                  <a:pt x="41" y="174"/>
                </a:lnTo>
                <a:lnTo>
                  <a:pt x="24" y="174"/>
                </a:lnTo>
                <a:lnTo>
                  <a:pt x="19" y="181"/>
                </a:lnTo>
                <a:lnTo>
                  <a:pt x="9" y="220"/>
                </a:lnTo>
                <a:lnTo>
                  <a:pt x="0" y="301"/>
                </a:lnTo>
                <a:lnTo>
                  <a:pt x="2" y="426"/>
                </a:lnTo>
                <a:lnTo>
                  <a:pt x="6" y="507"/>
                </a:lnTo>
                <a:lnTo>
                  <a:pt x="10" y="688"/>
                </a:lnTo>
                <a:lnTo>
                  <a:pt x="15" y="871"/>
                </a:lnTo>
                <a:lnTo>
                  <a:pt x="18" y="1052"/>
                </a:lnTo>
                <a:lnTo>
                  <a:pt x="23" y="1326"/>
                </a:lnTo>
                <a:lnTo>
                  <a:pt x="31" y="1509"/>
                </a:lnTo>
                <a:lnTo>
                  <a:pt x="39" y="1599"/>
                </a:lnTo>
                <a:lnTo>
                  <a:pt x="41" y="1614"/>
                </a:lnTo>
                <a:lnTo>
                  <a:pt x="59" y="1633"/>
                </a:lnTo>
                <a:lnTo>
                  <a:pt x="71" y="1637"/>
                </a:lnTo>
                <a:lnTo>
                  <a:pt x="71" y="1641"/>
                </a:lnTo>
                <a:lnTo>
                  <a:pt x="72" y="1643"/>
                </a:lnTo>
                <a:lnTo>
                  <a:pt x="66" y="1649"/>
                </a:lnTo>
                <a:lnTo>
                  <a:pt x="62" y="1663"/>
                </a:lnTo>
                <a:lnTo>
                  <a:pt x="65" y="1672"/>
                </a:lnTo>
                <a:lnTo>
                  <a:pt x="72" y="1694"/>
                </a:lnTo>
                <a:lnTo>
                  <a:pt x="93" y="1733"/>
                </a:lnTo>
                <a:lnTo>
                  <a:pt x="120" y="1765"/>
                </a:lnTo>
                <a:lnTo>
                  <a:pt x="151" y="1791"/>
                </a:lnTo>
                <a:lnTo>
                  <a:pt x="206" y="1822"/>
                </a:lnTo>
                <a:lnTo>
                  <a:pt x="289" y="1846"/>
                </a:lnTo>
                <a:lnTo>
                  <a:pt x="381" y="1856"/>
                </a:lnTo>
                <a:lnTo>
                  <a:pt x="475" y="1856"/>
                </a:lnTo>
                <a:lnTo>
                  <a:pt x="610" y="1844"/>
                </a:lnTo>
                <a:lnTo>
                  <a:pt x="687" y="1837"/>
                </a:lnTo>
                <a:lnTo>
                  <a:pt x="729" y="1833"/>
                </a:lnTo>
                <a:lnTo>
                  <a:pt x="772" y="1829"/>
                </a:lnTo>
                <a:lnTo>
                  <a:pt x="794" y="1833"/>
                </a:lnTo>
                <a:lnTo>
                  <a:pt x="815" y="1835"/>
                </a:lnTo>
                <a:lnTo>
                  <a:pt x="831" y="1837"/>
                </a:lnTo>
                <a:lnTo>
                  <a:pt x="856" y="1830"/>
                </a:lnTo>
                <a:lnTo>
                  <a:pt x="867" y="1822"/>
                </a:lnTo>
                <a:lnTo>
                  <a:pt x="985" y="1815"/>
                </a:lnTo>
                <a:lnTo>
                  <a:pt x="1221" y="1805"/>
                </a:lnTo>
                <a:lnTo>
                  <a:pt x="1576" y="1802"/>
                </a:lnTo>
                <a:lnTo>
                  <a:pt x="1812" y="1805"/>
                </a:lnTo>
                <a:lnTo>
                  <a:pt x="2094" y="1813"/>
                </a:lnTo>
                <a:lnTo>
                  <a:pt x="2658" y="1831"/>
                </a:lnTo>
                <a:lnTo>
                  <a:pt x="2941" y="1834"/>
                </a:lnTo>
                <a:lnTo>
                  <a:pt x="3075" y="1834"/>
                </a:lnTo>
                <a:lnTo>
                  <a:pt x="3345" y="1826"/>
                </a:lnTo>
                <a:lnTo>
                  <a:pt x="3481" y="1820"/>
                </a:lnTo>
                <a:lnTo>
                  <a:pt x="3626" y="1809"/>
                </a:lnTo>
                <a:lnTo>
                  <a:pt x="3770" y="1794"/>
                </a:lnTo>
                <a:lnTo>
                  <a:pt x="3836" y="1789"/>
                </a:lnTo>
                <a:lnTo>
                  <a:pt x="3939" y="1776"/>
                </a:lnTo>
                <a:lnTo>
                  <a:pt x="4003" y="1760"/>
                </a:lnTo>
                <a:lnTo>
                  <a:pt x="4035" y="1748"/>
                </a:lnTo>
                <a:lnTo>
                  <a:pt x="4050" y="1741"/>
                </a:lnTo>
                <a:lnTo>
                  <a:pt x="4071" y="1719"/>
                </a:lnTo>
                <a:lnTo>
                  <a:pt x="4080" y="1691"/>
                </a:lnTo>
                <a:lnTo>
                  <a:pt x="4076" y="1664"/>
                </a:lnTo>
                <a:lnTo>
                  <a:pt x="4070" y="1653"/>
                </a:lnTo>
                <a:lnTo>
                  <a:pt x="4086" y="1554"/>
                </a:lnTo>
                <a:lnTo>
                  <a:pt x="4105" y="1356"/>
                </a:lnTo>
                <a:lnTo>
                  <a:pt x="4107" y="1157"/>
                </a:lnTo>
                <a:lnTo>
                  <a:pt x="4099" y="958"/>
                </a:lnTo>
                <a:lnTo>
                  <a:pt x="4092" y="858"/>
                </a:lnTo>
              </a:path>
            </a:pathLst>
          </a:custGeom>
          <a:solidFill>
            <a:schemeClr val="accent4"/>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75" name="Freeform 228">
            <a:extLst>
              <a:ext uri="{FF2B5EF4-FFF2-40B4-BE49-F238E27FC236}">
                <a16:creationId xmlns:a16="http://schemas.microsoft.com/office/drawing/2014/main" id="{56E83A4C-B559-479F-8E5B-74049EC1320B}"/>
              </a:ext>
            </a:extLst>
          </p:cNvPr>
          <p:cNvSpPr>
            <a:spLocks/>
          </p:cNvSpPr>
          <p:nvPr/>
        </p:nvSpPr>
        <p:spPr bwMode="auto">
          <a:xfrm>
            <a:off x="840370" y="3178341"/>
            <a:ext cx="3069390" cy="1308177"/>
          </a:xfrm>
          <a:custGeom>
            <a:avLst/>
            <a:gdLst>
              <a:gd name="T0" fmla="*/ 3692 w 3861"/>
              <a:gd name="T1" fmla="*/ 26 h 2000"/>
              <a:gd name="T2" fmla="*/ 3667 w 3861"/>
              <a:gd name="T3" fmla="*/ 17 h 2000"/>
              <a:gd name="T4" fmla="*/ 3545 w 3861"/>
              <a:gd name="T5" fmla="*/ 4 h 2000"/>
              <a:gd name="T6" fmla="*/ 3003 w 3861"/>
              <a:gd name="T7" fmla="*/ 10 h 2000"/>
              <a:gd name="T8" fmla="*/ 2357 w 3861"/>
              <a:gd name="T9" fmla="*/ 18 h 2000"/>
              <a:gd name="T10" fmla="*/ 1495 w 3861"/>
              <a:gd name="T11" fmla="*/ 23 h 2000"/>
              <a:gd name="T12" fmla="*/ 200 w 3861"/>
              <a:gd name="T13" fmla="*/ 47 h 2000"/>
              <a:gd name="T14" fmla="*/ 178 w 3861"/>
              <a:gd name="T15" fmla="*/ 60 h 2000"/>
              <a:gd name="T16" fmla="*/ 170 w 3861"/>
              <a:gd name="T17" fmla="*/ 72 h 2000"/>
              <a:gd name="T18" fmla="*/ 158 w 3861"/>
              <a:gd name="T19" fmla="*/ 97 h 2000"/>
              <a:gd name="T20" fmla="*/ 79 w 3861"/>
              <a:gd name="T21" fmla="*/ 889 h 2000"/>
              <a:gd name="T22" fmla="*/ 21 w 3861"/>
              <a:gd name="T23" fmla="*/ 1484 h 2000"/>
              <a:gd name="T24" fmla="*/ 11 w 3861"/>
              <a:gd name="T25" fmla="*/ 1694 h 2000"/>
              <a:gd name="T26" fmla="*/ 46 w 3861"/>
              <a:gd name="T27" fmla="*/ 1711 h 2000"/>
              <a:gd name="T28" fmla="*/ 65 w 3861"/>
              <a:gd name="T29" fmla="*/ 1690 h 2000"/>
              <a:gd name="T30" fmla="*/ 135 w 3861"/>
              <a:gd name="T31" fmla="*/ 1106 h 2000"/>
              <a:gd name="T32" fmla="*/ 201 w 3861"/>
              <a:gd name="T33" fmla="*/ 505 h 2000"/>
              <a:gd name="T34" fmla="*/ 661 w 3861"/>
              <a:gd name="T35" fmla="*/ 105 h 2000"/>
              <a:gd name="T36" fmla="*/ 1926 w 3861"/>
              <a:gd name="T37" fmla="*/ 102 h 2000"/>
              <a:gd name="T38" fmla="*/ 2767 w 3861"/>
              <a:gd name="T39" fmla="*/ 97 h 2000"/>
              <a:gd name="T40" fmla="*/ 3198 w 3861"/>
              <a:gd name="T41" fmla="*/ 95 h 2000"/>
              <a:gd name="T42" fmla="*/ 3498 w 3861"/>
              <a:gd name="T43" fmla="*/ 97 h 2000"/>
              <a:gd name="T44" fmla="*/ 3594 w 3861"/>
              <a:gd name="T45" fmla="*/ 100 h 2000"/>
              <a:gd name="T46" fmla="*/ 3590 w 3861"/>
              <a:gd name="T47" fmla="*/ 212 h 2000"/>
              <a:gd name="T48" fmla="*/ 3593 w 3861"/>
              <a:gd name="T49" fmla="*/ 527 h 2000"/>
              <a:gd name="T50" fmla="*/ 3559 w 3861"/>
              <a:gd name="T51" fmla="*/ 848 h 2000"/>
              <a:gd name="T52" fmla="*/ 3510 w 3861"/>
              <a:gd name="T53" fmla="*/ 1137 h 2000"/>
              <a:gd name="T54" fmla="*/ 3392 w 3861"/>
              <a:gd name="T55" fmla="*/ 1682 h 2000"/>
              <a:gd name="T56" fmla="*/ 2136 w 3861"/>
              <a:gd name="T57" fmla="*/ 1724 h 2000"/>
              <a:gd name="T58" fmla="*/ 1301 w 3861"/>
              <a:gd name="T59" fmla="*/ 1728 h 2000"/>
              <a:gd name="T60" fmla="*/ 673 w 3861"/>
              <a:gd name="T61" fmla="*/ 1716 h 2000"/>
              <a:gd name="T62" fmla="*/ 139 w 3861"/>
              <a:gd name="T63" fmla="*/ 1708 h 2000"/>
              <a:gd name="T64" fmla="*/ 26 w 3861"/>
              <a:gd name="T65" fmla="*/ 1715 h 2000"/>
              <a:gd name="T66" fmla="*/ 14 w 3861"/>
              <a:gd name="T67" fmla="*/ 1730 h 2000"/>
              <a:gd name="T68" fmla="*/ 0 w 3861"/>
              <a:gd name="T69" fmla="*/ 1756 h 2000"/>
              <a:gd name="T70" fmla="*/ 11 w 3861"/>
              <a:gd name="T71" fmla="*/ 1774 h 2000"/>
              <a:gd name="T72" fmla="*/ 106 w 3861"/>
              <a:gd name="T73" fmla="*/ 1859 h 2000"/>
              <a:gd name="T74" fmla="*/ 125 w 3861"/>
              <a:gd name="T75" fmla="*/ 1879 h 2000"/>
              <a:gd name="T76" fmla="*/ 136 w 3861"/>
              <a:gd name="T77" fmla="*/ 1883 h 2000"/>
              <a:gd name="T78" fmla="*/ 140 w 3861"/>
              <a:gd name="T79" fmla="*/ 1884 h 2000"/>
              <a:gd name="T80" fmla="*/ 187 w 3861"/>
              <a:gd name="T81" fmla="*/ 1923 h 2000"/>
              <a:gd name="T82" fmla="*/ 233 w 3861"/>
              <a:gd name="T83" fmla="*/ 1965 h 2000"/>
              <a:gd name="T84" fmla="*/ 252 w 3861"/>
              <a:gd name="T85" fmla="*/ 1986 h 2000"/>
              <a:gd name="T86" fmla="*/ 388 w 3861"/>
              <a:gd name="T87" fmla="*/ 2000 h 2000"/>
              <a:gd name="T88" fmla="*/ 618 w 3861"/>
              <a:gd name="T89" fmla="*/ 1988 h 2000"/>
              <a:gd name="T90" fmla="*/ 1021 w 3861"/>
              <a:gd name="T91" fmla="*/ 1969 h 2000"/>
              <a:gd name="T92" fmla="*/ 1627 w 3861"/>
              <a:gd name="T93" fmla="*/ 1949 h 2000"/>
              <a:gd name="T94" fmla="*/ 2031 w 3861"/>
              <a:gd name="T95" fmla="*/ 1945 h 2000"/>
              <a:gd name="T96" fmla="*/ 3040 w 3861"/>
              <a:gd name="T97" fmla="*/ 1971 h 2000"/>
              <a:gd name="T98" fmla="*/ 3457 w 3861"/>
              <a:gd name="T99" fmla="*/ 1992 h 2000"/>
              <a:gd name="T100" fmla="*/ 3496 w 3861"/>
              <a:gd name="T101" fmla="*/ 1969 h 2000"/>
              <a:gd name="T102" fmla="*/ 3507 w 3861"/>
              <a:gd name="T103" fmla="*/ 1938 h 2000"/>
              <a:gd name="T104" fmla="*/ 3549 w 3861"/>
              <a:gd name="T105" fmla="*/ 1848 h 2000"/>
              <a:gd name="T106" fmla="*/ 3596 w 3861"/>
              <a:gd name="T107" fmla="*/ 1669 h 2000"/>
              <a:gd name="T108" fmla="*/ 3693 w 3861"/>
              <a:gd name="T109" fmla="*/ 1230 h 2000"/>
              <a:gd name="T110" fmla="*/ 3785 w 3861"/>
              <a:gd name="T111" fmla="*/ 798 h 2000"/>
              <a:gd name="T112" fmla="*/ 3855 w 3861"/>
              <a:gd name="T113" fmla="*/ 447 h 2000"/>
              <a:gd name="T114" fmla="*/ 3861 w 3861"/>
              <a:gd name="T115" fmla="*/ 325 h 2000"/>
              <a:gd name="T116" fmla="*/ 3821 w 3861"/>
              <a:gd name="T117" fmla="*/ 162 h 2000"/>
              <a:gd name="T118" fmla="*/ 3765 w 3861"/>
              <a:gd name="T119" fmla="*/ 83 h 2000"/>
              <a:gd name="T120" fmla="*/ 3707 w 3861"/>
              <a:gd name="T121" fmla="*/ 35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61" h="2000">
                <a:moveTo>
                  <a:pt x="3707" y="35"/>
                </a:moveTo>
                <a:lnTo>
                  <a:pt x="3692" y="26"/>
                </a:lnTo>
                <a:lnTo>
                  <a:pt x="3677" y="25"/>
                </a:lnTo>
                <a:lnTo>
                  <a:pt x="3667" y="17"/>
                </a:lnTo>
                <a:lnTo>
                  <a:pt x="3651" y="13"/>
                </a:lnTo>
                <a:lnTo>
                  <a:pt x="3545" y="4"/>
                </a:lnTo>
                <a:lnTo>
                  <a:pt x="3329" y="0"/>
                </a:lnTo>
                <a:lnTo>
                  <a:pt x="3003" y="10"/>
                </a:lnTo>
                <a:lnTo>
                  <a:pt x="2788" y="14"/>
                </a:lnTo>
                <a:lnTo>
                  <a:pt x="2357" y="18"/>
                </a:lnTo>
                <a:lnTo>
                  <a:pt x="1926" y="21"/>
                </a:lnTo>
                <a:lnTo>
                  <a:pt x="1495" y="23"/>
                </a:lnTo>
                <a:lnTo>
                  <a:pt x="631" y="35"/>
                </a:lnTo>
                <a:lnTo>
                  <a:pt x="200" y="47"/>
                </a:lnTo>
                <a:lnTo>
                  <a:pt x="191" y="48"/>
                </a:lnTo>
                <a:lnTo>
                  <a:pt x="178" y="60"/>
                </a:lnTo>
                <a:lnTo>
                  <a:pt x="176" y="67"/>
                </a:lnTo>
                <a:lnTo>
                  <a:pt x="170" y="72"/>
                </a:lnTo>
                <a:lnTo>
                  <a:pt x="161" y="87"/>
                </a:lnTo>
                <a:lnTo>
                  <a:pt x="158" y="97"/>
                </a:lnTo>
                <a:lnTo>
                  <a:pt x="115" y="492"/>
                </a:lnTo>
                <a:lnTo>
                  <a:pt x="79" y="889"/>
                </a:lnTo>
                <a:lnTo>
                  <a:pt x="60" y="1087"/>
                </a:lnTo>
                <a:lnTo>
                  <a:pt x="21" y="1484"/>
                </a:lnTo>
                <a:lnTo>
                  <a:pt x="9" y="1682"/>
                </a:lnTo>
                <a:lnTo>
                  <a:pt x="11" y="1694"/>
                </a:lnTo>
                <a:lnTo>
                  <a:pt x="25" y="1707"/>
                </a:lnTo>
                <a:lnTo>
                  <a:pt x="46" y="1711"/>
                </a:lnTo>
                <a:lnTo>
                  <a:pt x="62" y="1700"/>
                </a:lnTo>
                <a:lnTo>
                  <a:pt x="65" y="1690"/>
                </a:lnTo>
                <a:lnTo>
                  <a:pt x="93" y="1496"/>
                </a:lnTo>
                <a:lnTo>
                  <a:pt x="135" y="1106"/>
                </a:lnTo>
                <a:lnTo>
                  <a:pt x="156" y="911"/>
                </a:lnTo>
                <a:lnTo>
                  <a:pt x="201" y="505"/>
                </a:lnTo>
                <a:lnTo>
                  <a:pt x="239" y="100"/>
                </a:lnTo>
                <a:lnTo>
                  <a:pt x="661" y="105"/>
                </a:lnTo>
                <a:lnTo>
                  <a:pt x="1504" y="105"/>
                </a:lnTo>
                <a:lnTo>
                  <a:pt x="1926" y="102"/>
                </a:lnTo>
                <a:lnTo>
                  <a:pt x="2346" y="100"/>
                </a:lnTo>
                <a:lnTo>
                  <a:pt x="2767" y="97"/>
                </a:lnTo>
                <a:lnTo>
                  <a:pt x="2983" y="96"/>
                </a:lnTo>
                <a:lnTo>
                  <a:pt x="3198" y="95"/>
                </a:lnTo>
                <a:lnTo>
                  <a:pt x="3297" y="96"/>
                </a:lnTo>
                <a:lnTo>
                  <a:pt x="3498" y="97"/>
                </a:lnTo>
                <a:lnTo>
                  <a:pt x="3598" y="92"/>
                </a:lnTo>
                <a:lnTo>
                  <a:pt x="3594" y="100"/>
                </a:lnTo>
                <a:lnTo>
                  <a:pt x="3593" y="109"/>
                </a:lnTo>
                <a:lnTo>
                  <a:pt x="3590" y="212"/>
                </a:lnTo>
                <a:lnTo>
                  <a:pt x="3596" y="422"/>
                </a:lnTo>
                <a:lnTo>
                  <a:pt x="3593" y="527"/>
                </a:lnTo>
                <a:lnTo>
                  <a:pt x="3585" y="635"/>
                </a:lnTo>
                <a:lnTo>
                  <a:pt x="3559" y="848"/>
                </a:lnTo>
                <a:lnTo>
                  <a:pt x="3542" y="954"/>
                </a:lnTo>
                <a:lnTo>
                  <a:pt x="3510" y="1137"/>
                </a:lnTo>
                <a:lnTo>
                  <a:pt x="3430" y="1500"/>
                </a:lnTo>
                <a:lnTo>
                  <a:pt x="3392" y="1682"/>
                </a:lnTo>
                <a:lnTo>
                  <a:pt x="2973" y="1700"/>
                </a:lnTo>
                <a:lnTo>
                  <a:pt x="2136" y="1724"/>
                </a:lnTo>
                <a:lnTo>
                  <a:pt x="1718" y="1726"/>
                </a:lnTo>
                <a:lnTo>
                  <a:pt x="1301" y="1728"/>
                </a:lnTo>
                <a:lnTo>
                  <a:pt x="885" y="1721"/>
                </a:lnTo>
                <a:lnTo>
                  <a:pt x="673" y="1716"/>
                </a:lnTo>
                <a:lnTo>
                  <a:pt x="353" y="1707"/>
                </a:lnTo>
                <a:lnTo>
                  <a:pt x="139" y="1708"/>
                </a:lnTo>
                <a:lnTo>
                  <a:pt x="33" y="1713"/>
                </a:lnTo>
                <a:lnTo>
                  <a:pt x="26" y="1715"/>
                </a:lnTo>
                <a:lnTo>
                  <a:pt x="17" y="1724"/>
                </a:lnTo>
                <a:lnTo>
                  <a:pt x="14" y="1730"/>
                </a:lnTo>
                <a:lnTo>
                  <a:pt x="4" y="1738"/>
                </a:lnTo>
                <a:lnTo>
                  <a:pt x="0" y="1756"/>
                </a:lnTo>
                <a:lnTo>
                  <a:pt x="5" y="1769"/>
                </a:lnTo>
                <a:lnTo>
                  <a:pt x="11" y="1774"/>
                </a:lnTo>
                <a:lnTo>
                  <a:pt x="58" y="1817"/>
                </a:lnTo>
                <a:lnTo>
                  <a:pt x="106" y="1859"/>
                </a:lnTo>
                <a:lnTo>
                  <a:pt x="112" y="1866"/>
                </a:lnTo>
                <a:lnTo>
                  <a:pt x="125" y="1879"/>
                </a:lnTo>
                <a:lnTo>
                  <a:pt x="134" y="1882"/>
                </a:lnTo>
                <a:lnTo>
                  <a:pt x="136" y="1883"/>
                </a:lnTo>
                <a:lnTo>
                  <a:pt x="138" y="1883"/>
                </a:lnTo>
                <a:lnTo>
                  <a:pt x="140" y="1884"/>
                </a:lnTo>
                <a:lnTo>
                  <a:pt x="141" y="1887"/>
                </a:lnTo>
                <a:lnTo>
                  <a:pt x="187" y="1923"/>
                </a:lnTo>
                <a:lnTo>
                  <a:pt x="235" y="1956"/>
                </a:lnTo>
                <a:lnTo>
                  <a:pt x="233" y="1965"/>
                </a:lnTo>
                <a:lnTo>
                  <a:pt x="241" y="1982"/>
                </a:lnTo>
                <a:lnTo>
                  <a:pt x="252" y="1986"/>
                </a:lnTo>
                <a:lnTo>
                  <a:pt x="296" y="1995"/>
                </a:lnTo>
                <a:lnTo>
                  <a:pt x="388" y="2000"/>
                </a:lnTo>
                <a:lnTo>
                  <a:pt x="528" y="1993"/>
                </a:lnTo>
                <a:lnTo>
                  <a:pt x="618" y="1988"/>
                </a:lnTo>
                <a:lnTo>
                  <a:pt x="819" y="1979"/>
                </a:lnTo>
                <a:lnTo>
                  <a:pt x="1021" y="1969"/>
                </a:lnTo>
                <a:lnTo>
                  <a:pt x="1224" y="1961"/>
                </a:lnTo>
                <a:lnTo>
                  <a:pt x="1627" y="1949"/>
                </a:lnTo>
                <a:lnTo>
                  <a:pt x="1829" y="1947"/>
                </a:lnTo>
                <a:lnTo>
                  <a:pt x="2031" y="1945"/>
                </a:lnTo>
                <a:lnTo>
                  <a:pt x="2434" y="1951"/>
                </a:lnTo>
                <a:lnTo>
                  <a:pt x="3040" y="1971"/>
                </a:lnTo>
                <a:lnTo>
                  <a:pt x="3443" y="1992"/>
                </a:lnTo>
                <a:lnTo>
                  <a:pt x="3457" y="1992"/>
                </a:lnTo>
                <a:lnTo>
                  <a:pt x="3480" y="1983"/>
                </a:lnTo>
                <a:lnTo>
                  <a:pt x="3496" y="1969"/>
                </a:lnTo>
                <a:lnTo>
                  <a:pt x="3505" y="1949"/>
                </a:lnTo>
                <a:lnTo>
                  <a:pt x="3507" y="1938"/>
                </a:lnTo>
                <a:lnTo>
                  <a:pt x="3526" y="1910"/>
                </a:lnTo>
                <a:lnTo>
                  <a:pt x="3549" y="1848"/>
                </a:lnTo>
                <a:lnTo>
                  <a:pt x="3558" y="1814"/>
                </a:lnTo>
                <a:lnTo>
                  <a:pt x="3596" y="1669"/>
                </a:lnTo>
                <a:lnTo>
                  <a:pt x="3629" y="1523"/>
                </a:lnTo>
                <a:lnTo>
                  <a:pt x="3693" y="1230"/>
                </a:lnTo>
                <a:lnTo>
                  <a:pt x="3754" y="936"/>
                </a:lnTo>
                <a:lnTo>
                  <a:pt x="3785" y="798"/>
                </a:lnTo>
                <a:lnTo>
                  <a:pt x="3833" y="587"/>
                </a:lnTo>
                <a:lnTo>
                  <a:pt x="3855" y="447"/>
                </a:lnTo>
                <a:lnTo>
                  <a:pt x="3860" y="377"/>
                </a:lnTo>
                <a:lnTo>
                  <a:pt x="3861" y="325"/>
                </a:lnTo>
                <a:lnTo>
                  <a:pt x="3847" y="228"/>
                </a:lnTo>
                <a:lnTo>
                  <a:pt x="3821" y="162"/>
                </a:lnTo>
                <a:lnTo>
                  <a:pt x="3797" y="120"/>
                </a:lnTo>
                <a:lnTo>
                  <a:pt x="3765" y="83"/>
                </a:lnTo>
                <a:lnTo>
                  <a:pt x="3728" y="49"/>
                </a:lnTo>
                <a:lnTo>
                  <a:pt x="3707" y="35"/>
                </a:lnTo>
                <a:close/>
              </a:path>
            </a:pathLst>
          </a:custGeom>
          <a:solidFill>
            <a:schemeClr val="accent3"/>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77" name="Freeform 284">
            <a:extLst>
              <a:ext uri="{FF2B5EF4-FFF2-40B4-BE49-F238E27FC236}">
                <a16:creationId xmlns:a16="http://schemas.microsoft.com/office/drawing/2014/main" id="{25B472BA-916F-4533-92B9-C20F45CBDE86}"/>
              </a:ext>
            </a:extLst>
          </p:cNvPr>
          <p:cNvSpPr>
            <a:spLocks/>
          </p:cNvSpPr>
          <p:nvPr/>
        </p:nvSpPr>
        <p:spPr bwMode="auto">
          <a:xfrm rot="1545019">
            <a:off x="6471929" y="2708063"/>
            <a:ext cx="195665" cy="938695"/>
          </a:xfrm>
          <a:custGeom>
            <a:avLst/>
            <a:gdLst>
              <a:gd name="T0" fmla="*/ 303 w 530"/>
              <a:gd name="T1" fmla="*/ 2004 h 2263"/>
              <a:gd name="T2" fmla="*/ 303 w 530"/>
              <a:gd name="T3" fmla="*/ 1995 h 2263"/>
              <a:gd name="T4" fmla="*/ 298 w 530"/>
              <a:gd name="T5" fmla="*/ 1978 h 2263"/>
              <a:gd name="T6" fmla="*/ 291 w 530"/>
              <a:gd name="T7" fmla="*/ 1970 h 2263"/>
              <a:gd name="T8" fmla="*/ 255 w 530"/>
              <a:gd name="T9" fmla="*/ 1934 h 2263"/>
              <a:gd name="T10" fmla="*/ 215 w 530"/>
              <a:gd name="T11" fmla="*/ 1904 h 2263"/>
              <a:gd name="T12" fmla="*/ 252 w 530"/>
              <a:gd name="T13" fmla="*/ 1790 h 2263"/>
              <a:gd name="T14" fmla="*/ 321 w 530"/>
              <a:gd name="T15" fmla="*/ 1559 h 2263"/>
              <a:gd name="T16" fmla="*/ 381 w 530"/>
              <a:gd name="T17" fmla="*/ 1326 h 2263"/>
              <a:gd name="T18" fmla="*/ 433 w 530"/>
              <a:gd name="T19" fmla="*/ 1089 h 2263"/>
              <a:gd name="T20" fmla="*/ 474 w 530"/>
              <a:gd name="T21" fmla="*/ 850 h 2263"/>
              <a:gd name="T22" fmla="*/ 505 w 530"/>
              <a:gd name="T23" fmla="*/ 612 h 2263"/>
              <a:gd name="T24" fmla="*/ 523 w 530"/>
              <a:gd name="T25" fmla="*/ 373 h 2263"/>
              <a:gd name="T26" fmla="*/ 530 w 530"/>
              <a:gd name="T27" fmla="*/ 136 h 2263"/>
              <a:gd name="T28" fmla="*/ 527 w 530"/>
              <a:gd name="T29" fmla="*/ 18 h 2263"/>
              <a:gd name="T30" fmla="*/ 526 w 530"/>
              <a:gd name="T31" fmla="*/ 9 h 2263"/>
              <a:gd name="T32" fmla="*/ 515 w 530"/>
              <a:gd name="T33" fmla="*/ 0 h 2263"/>
              <a:gd name="T34" fmla="*/ 503 w 530"/>
              <a:gd name="T35" fmla="*/ 0 h 2263"/>
              <a:gd name="T36" fmla="*/ 491 w 530"/>
              <a:gd name="T37" fmla="*/ 9 h 2263"/>
              <a:gd name="T38" fmla="*/ 490 w 530"/>
              <a:gd name="T39" fmla="*/ 18 h 2263"/>
              <a:gd name="T40" fmla="*/ 457 w 530"/>
              <a:gd name="T41" fmla="*/ 301 h 2263"/>
              <a:gd name="T42" fmla="*/ 404 w 530"/>
              <a:gd name="T43" fmla="*/ 722 h 2263"/>
              <a:gd name="T44" fmla="*/ 359 w 530"/>
              <a:gd name="T45" fmla="*/ 1003 h 2263"/>
              <a:gd name="T46" fmla="*/ 330 w 530"/>
              <a:gd name="T47" fmla="*/ 1143 h 2263"/>
              <a:gd name="T48" fmla="*/ 290 w 530"/>
              <a:gd name="T49" fmla="*/ 1325 h 2263"/>
              <a:gd name="T50" fmla="*/ 194 w 530"/>
              <a:gd name="T51" fmla="*/ 1682 h 2263"/>
              <a:gd name="T52" fmla="*/ 138 w 530"/>
              <a:gd name="T53" fmla="*/ 1859 h 2263"/>
              <a:gd name="T54" fmla="*/ 118 w 530"/>
              <a:gd name="T55" fmla="*/ 1849 h 2263"/>
              <a:gd name="T56" fmla="*/ 97 w 530"/>
              <a:gd name="T57" fmla="*/ 1842 h 2263"/>
              <a:gd name="T58" fmla="*/ 89 w 530"/>
              <a:gd name="T59" fmla="*/ 1839 h 2263"/>
              <a:gd name="T60" fmla="*/ 72 w 530"/>
              <a:gd name="T61" fmla="*/ 1842 h 2263"/>
              <a:gd name="T62" fmla="*/ 58 w 530"/>
              <a:gd name="T63" fmla="*/ 1849 h 2263"/>
              <a:gd name="T64" fmla="*/ 48 w 530"/>
              <a:gd name="T65" fmla="*/ 1862 h 2263"/>
              <a:gd name="T66" fmla="*/ 45 w 530"/>
              <a:gd name="T67" fmla="*/ 1870 h 2263"/>
              <a:gd name="T68" fmla="*/ 28 w 530"/>
              <a:gd name="T69" fmla="*/ 1997 h 2263"/>
              <a:gd name="T70" fmla="*/ 13 w 530"/>
              <a:gd name="T71" fmla="*/ 2123 h 2263"/>
              <a:gd name="T72" fmla="*/ 11 w 530"/>
              <a:gd name="T73" fmla="*/ 2136 h 2263"/>
              <a:gd name="T74" fmla="*/ 10 w 530"/>
              <a:gd name="T75" fmla="*/ 2150 h 2263"/>
              <a:gd name="T76" fmla="*/ 9 w 530"/>
              <a:gd name="T77" fmla="*/ 2153 h 2263"/>
              <a:gd name="T78" fmla="*/ 6 w 530"/>
              <a:gd name="T79" fmla="*/ 2155 h 2263"/>
              <a:gd name="T80" fmla="*/ 0 w 530"/>
              <a:gd name="T81" fmla="*/ 2170 h 2263"/>
              <a:gd name="T82" fmla="*/ 7 w 530"/>
              <a:gd name="T83" fmla="*/ 2196 h 2263"/>
              <a:gd name="T84" fmla="*/ 18 w 530"/>
              <a:gd name="T85" fmla="*/ 2203 h 2263"/>
              <a:gd name="T86" fmla="*/ 19 w 530"/>
              <a:gd name="T87" fmla="*/ 2205 h 2263"/>
              <a:gd name="T88" fmla="*/ 19 w 530"/>
              <a:gd name="T89" fmla="*/ 2205 h 2263"/>
              <a:gd name="T90" fmla="*/ 16 w 530"/>
              <a:gd name="T91" fmla="*/ 2215 h 2263"/>
              <a:gd name="T92" fmla="*/ 18 w 530"/>
              <a:gd name="T93" fmla="*/ 2224 h 2263"/>
              <a:gd name="T94" fmla="*/ 18 w 530"/>
              <a:gd name="T95" fmla="*/ 2233 h 2263"/>
              <a:gd name="T96" fmla="*/ 26 w 530"/>
              <a:gd name="T97" fmla="*/ 2250 h 2263"/>
              <a:gd name="T98" fmla="*/ 40 w 530"/>
              <a:gd name="T99" fmla="*/ 2262 h 2263"/>
              <a:gd name="T100" fmla="*/ 58 w 530"/>
              <a:gd name="T101" fmla="*/ 2263 h 2263"/>
              <a:gd name="T102" fmla="*/ 68 w 530"/>
              <a:gd name="T103" fmla="*/ 2258 h 2263"/>
              <a:gd name="T104" fmla="*/ 106 w 530"/>
              <a:gd name="T105" fmla="*/ 2236 h 2263"/>
              <a:gd name="T106" fmla="*/ 177 w 530"/>
              <a:gd name="T107" fmla="*/ 2188 h 2263"/>
              <a:gd name="T108" fmla="*/ 211 w 530"/>
              <a:gd name="T109" fmla="*/ 2162 h 2263"/>
              <a:gd name="T110" fmla="*/ 242 w 530"/>
              <a:gd name="T111" fmla="*/ 2137 h 2263"/>
              <a:gd name="T112" fmla="*/ 289 w 530"/>
              <a:gd name="T113" fmla="*/ 2094 h 2263"/>
              <a:gd name="T114" fmla="*/ 313 w 530"/>
              <a:gd name="T115" fmla="*/ 2061 h 2263"/>
              <a:gd name="T116" fmla="*/ 321 w 530"/>
              <a:gd name="T117" fmla="*/ 2043 h 2263"/>
              <a:gd name="T118" fmla="*/ 322 w 530"/>
              <a:gd name="T119" fmla="*/ 2031 h 2263"/>
              <a:gd name="T120" fmla="*/ 312 w 530"/>
              <a:gd name="T121" fmla="*/ 2010 h 2263"/>
              <a:gd name="T122" fmla="*/ 303 w 530"/>
              <a:gd name="T123" fmla="*/ 2004 h 2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0" h="2263">
                <a:moveTo>
                  <a:pt x="303" y="2004"/>
                </a:moveTo>
                <a:lnTo>
                  <a:pt x="303" y="1995"/>
                </a:lnTo>
                <a:lnTo>
                  <a:pt x="298" y="1978"/>
                </a:lnTo>
                <a:lnTo>
                  <a:pt x="291" y="1970"/>
                </a:lnTo>
                <a:lnTo>
                  <a:pt x="255" y="1934"/>
                </a:lnTo>
                <a:lnTo>
                  <a:pt x="215" y="1904"/>
                </a:lnTo>
                <a:lnTo>
                  <a:pt x="252" y="1790"/>
                </a:lnTo>
                <a:lnTo>
                  <a:pt x="321" y="1559"/>
                </a:lnTo>
                <a:lnTo>
                  <a:pt x="381" y="1326"/>
                </a:lnTo>
                <a:lnTo>
                  <a:pt x="433" y="1089"/>
                </a:lnTo>
                <a:lnTo>
                  <a:pt x="474" y="850"/>
                </a:lnTo>
                <a:lnTo>
                  <a:pt x="505" y="612"/>
                </a:lnTo>
                <a:lnTo>
                  <a:pt x="523" y="373"/>
                </a:lnTo>
                <a:lnTo>
                  <a:pt x="530" y="136"/>
                </a:lnTo>
                <a:lnTo>
                  <a:pt x="527" y="18"/>
                </a:lnTo>
                <a:lnTo>
                  <a:pt x="526" y="9"/>
                </a:lnTo>
                <a:lnTo>
                  <a:pt x="515" y="0"/>
                </a:lnTo>
                <a:lnTo>
                  <a:pt x="503" y="0"/>
                </a:lnTo>
                <a:lnTo>
                  <a:pt x="491" y="9"/>
                </a:lnTo>
                <a:lnTo>
                  <a:pt x="490" y="18"/>
                </a:lnTo>
                <a:lnTo>
                  <a:pt x="457" y="301"/>
                </a:lnTo>
                <a:lnTo>
                  <a:pt x="404" y="722"/>
                </a:lnTo>
                <a:lnTo>
                  <a:pt x="359" y="1003"/>
                </a:lnTo>
                <a:lnTo>
                  <a:pt x="330" y="1143"/>
                </a:lnTo>
                <a:lnTo>
                  <a:pt x="290" y="1325"/>
                </a:lnTo>
                <a:lnTo>
                  <a:pt x="194" y="1682"/>
                </a:lnTo>
                <a:lnTo>
                  <a:pt x="138" y="1859"/>
                </a:lnTo>
                <a:lnTo>
                  <a:pt x="118" y="1849"/>
                </a:lnTo>
                <a:lnTo>
                  <a:pt x="97" y="1842"/>
                </a:lnTo>
                <a:lnTo>
                  <a:pt x="89" y="1839"/>
                </a:lnTo>
                <a:lnTo>
                  <a:pt x="72" y="1842"/>
                </a:lnTo>
                <a:lnTo>
                  <a:pt x="58" y="1849"/>
                </a:lnTo>
                <a:lnTo>
                  <a:pt x="48" y="1862"/>
                </a:lnTo>
                <a:lnTo>
                  <a:pt x="45" y="1870"/>
                </a:lnTo>
                <a:lnTo>
                  <a:pt x="28" y="1997"/>
                </a:lnTo>
                <a:lnTo>
                  <a:pt x="13" y="2123"/>
                </a:lnTo>
                <a:lnTo>
                  <a:pt x="11" y="2136"/>
                </a:lnTo>
                <a:lnTo>
                  <a:pt x="10" y="2150"/>
                </a:lnTo>
                <a:lnTo>
                  <a:pt x="9" y="2153"/>
                </a:lnTo>
                <a:lnTo>
                  <a:pt x="6" y="2155"/>
                </a:lnTo>
                <a:lnTo>
                  <a:pt x="0" y="2170"/>
                </a:lnTo>
                <a:lnTo>
                  <a:pt x="7" y="2196"/>
                </a:lnTo>
                <a:lnTo>
                  <a:pt x="18" y="2203"/>
                </a:lnTo>
                <a:lnTo>
                  <a:pt x="19" y="2205"/>
                </a:lnTo>
                <a:lnTo>
                  <a:pt x="19" y="2205"/>
                </a:lnTo>
                <a:lnTo>
                  <a:pt x="16" y="2215"/>
                </a:lnTo>
                <a:lnTo>
                  <a:pt x="18" y="2224"/>
                </a:lnTo>
                <a:lnTo>
                  <a:pt x="18" y="2233"/>
                </a:lnTo>
                <a:lnTo>
                  <a:pt x="26" y="2250"/>
                </a:lnTo>
                <a:lnTo>
                  <a:pt x="40" y="2262"/>
                </a:lnTo>
                <a:lnTo>
                  <a:pt x="58" y="2263"/>
                </a:lnTo>
                <a:lnTo>
                  <a:pt x="68" y="2258"/>
                </a:lnTo>
                <a:lnTo>
                  <a:pt x="106" y="2236"/>
                </a:lnTo>
                <a:lnTo>
                  <a:pt x="177" y="2188"/>
                </a:lnTo>
                <a:lnTo>
                  <a:pt x="211" y="2162"/>
                </a:lnTo>
                <a:lnTo>
                  <a:pt x="242" y="2137"/>
                </a:lnTo>
                <a:lnTo>
                  <a:pt x="289" y="2094"/>
                </a:lnTo>
                <a:lnTo>
                  <a:pt x="313" y="2061"/>
                </a:lnTo>
                <a:lnTo>
                  <a:pt x="321" y="2043"/>
                </a:lnTo>
                <a:lnTo>
                  <a:pt x="322" y="2031"/>
                </a:lnTo>
                <a:lnTo>
                  <a:pt x="312" y="2010"/>
                </a:lnTo>
                <a:lnTo>
                  <a:pt x="303" y="2004"/>
                </a:lnTo>
                <a:close/>
              </a:path>
            </a:pathLst>
          </a:custGeom>
          <a:solidFill>
            <a:schemeClr val="tx2">
              <a:lumMod val="5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78" name="Freeform 285">
            <a:extLst>
              <a:ext uri="{FF2B5EF4-FFF2-40B4-BE49-F238E27FC236}">
                <a16:creationId xmlns:a16="http://schemas.microsoft.com/office/drawing/2014/main" id="{DBA72836-6FDB-4EB6-9816-8928AD8811DB}"/>
              </a:ext>
            </a:extLst>
          </p:cNvPr>
          <p:cNvSpPr>
            <a:spLocks/>
          </p:cNvSpPr>
          <p:nvPr/>
        </p:nvSpPr>
        <p:spPr bwMode="auto">
          <a:xfrm rot="3427567">
            <a:off x="7215513" y="3199703"/>
            <a:ext cx="621304" cy="1381125"/>
          </a:xfrm>
          <a:custGeom>
            <a:avLst/>
            <a:gdLst>
              <a:gd name="T0" fmla="*/ 2278 w 2278"/>
              <a:gd name="T1" fmla="*/ 11 h 4638"/>
              <a:gd name="T2" fmla="*/ 2259 w 2278"/>
              <a:gd name="T3" fmla="*/ 0 h 4638"/>
              <a:gd name="T4" fmla="*/ 2247 w 2278"/>
              <a:gd name="T5" fmla="*/ 12 h 4638"/>
              <a:gd name="T6" fmla="*/ 2107 w 2278"/>
              <a:gd name="T7" fmla="*/ 737 h 4638"/>
              <a:gd name="T8" fmla="*/ 1956 w 2278"/>
              <a:gd name="T9" fmla="*/ 1330 h 4638"/>
              <a:gd name="T10" fmla="*/ 1803 w 2278"/>
              <a:gd name="T11" fmla="*/ 1797 h 4638"/>
              <a:gd name="T12" fmla="*/ 1714 w 2278"/>
              <a:gd name="T13" fmla="*/ 2028 h 4638"/>
              <a:gd name="T14" fmla="*/ 1516 w 2278"/>
              <a:gd name="T15" fmla="*/ 2480 h 4638"/>
              <a:gd name="T16" fmla="*/ 1289 w 2278"/>
              <a:gd name="T17" fmla="*/ 2918 h 4638"/>
              <a:gd name="T18" fmla="*/ 1035 w 2278"/>
              <a:gd name="T19" fmla="*/ 3342 h 4638"/>
              <a:gd name="T20" fmla="*/ 828 w 2278"/>
              <a:gd name="T21" fmla="*/ 3648 h 4638"/>
              <a:gd name="T22" fmla="*/ 615 w 2278"/>
              <a:gd name="T23" fmla="*/ 3930 h 4638"/>
              <a:gd name="T24" fmla="*/ 234 w 2278"/>
              <a:gd name="T25" fmla="*/ 4379 h 4638"/>
              <a:gd name="T26" fmla="*/ 202 w 2278"/>
              <a:gd name="T27" fmla="*/ 4352 h 4638"/>
              <a:gd name="T28" fmla="*/ 201 w 2278"/>
              <a:gd name="T29" fmla="*/ 4350 h 4638"/>
              <a:gd name="T30" fmla="*/ 193 w 2278"/>
              <a:gd name="T31" fmla="*/ 4328 h 4638"/>
              <a:gd name="T32" fmla="*/ 163 w 2278"/>
              <a:gd name="T33" fmla="*/ 4322 h 4638"/>
              <a:gd name="T34" fmla="*/ 140 w 2278"/>
              <a:gd name="T35" fmla="*/ 4333 h 4638"/>
              <a:gd name="T36" fmla="*/ 83 w 2278"/>
              <a:gd name="T37" fmla="*/ 4415 h 4638"/>
              <a:gd name="T38" fmla="*/ 48 w 2278"/>
              <a:gd name="T39" fmla="*/ 4486 h 4638"/>
              <a:gd name="T40" fmla="*/ 2 w 2278"/>
              <a:gd name="T41" fmla="*/ 4602 h 4638"/>
              <a:gd name="T42" fmla="*/ 7 w 2278"/>
              <a:gd name="T43" fmla="*/ 4628 h 4638"/>
              <a:gd name="T44" fmla="*/ 41 w 2278"/>
              <a:gd name="T45" fmla="*/ 4637 h 4638"/>
              <a:gd name="T46" fmla="*/ 63 w 2278"/>
              <a:gd name="T47" fmla="*/ 4637 h 4638"/>
              <a:gd name="T48" fmla="*/ 136 w 2278"/>
              <a:gd name="T49" fmla="*/ 4622 h 4638"/>
              <a:gd name="T50" fmla="*/ 241 w 2278"/>
              <a:gd name="T51" fmla="*/ 4587 h 4638"/>
              <a:gd name="T52" fmla="*/ 326 w 2278"/>
              <a:gd name="T53" fmla="*/ 4559 h 4638"/>
              <a:gd name="T54" fmla="*/ 347 w 2278"/>
              <a:gd name="T55" fmla="*/ 4530 h 4638"/>
              <a:gd name="T56" fmla="*/ 342 w 2278"/>
              <a:gd name="T57" fmla="*/ 4503 h 4638"/>
              <a:gd name="T58" fmla="*/ 294 w 2278"/>
              <a:gd name="T59" fmla="*/ 4438 h 4638"/>
              <a:gd name="T60" fmla="*/ 530 w 2278"/>
              <a:gd name="T61" fmla="*/ 4173 h 4638"/>
              <a:gd name="T62" fmla="*/ 825 w 2278"/>
              <a:gd name="T63" fmla="*/ 3799 h 4638"/>
              <a:gd name="T64" fmla="*/ 1096 w 2278"/>
              <a:gd name="T65" fmla="*/ 3407 h 4638"/>
              <a:gd name="T66" fmla="*/ 1343 w 2278"/>
              <a:gd name="T67" fmla="*/ 2997 h 4638"/>
              <a:gd name="T68" fmla="*/ 1563 w 2278"/>
              <a:gd name="T69" fmla="*/ 2572 h 4638"/>
              <a:gd name="T70" fmla="*/ 1757 w 2278"/>
              <a:gd name="T71" fmla="*/ 2136 h 4638"/>
              <a:gd name="T72" fmla="*/ 1924 w 2278"/>
              <a:gd name="T73" fmla="*/ 1691 h 4638"/>
              <a:gd name="T74" fmla="*/ 2064 w 2278"/>
              <a:gd name="T75" fmla="*/ 1238 h 4638"/>
              <a:gd name="T76" fmla="*/ 2129 w 2278"/>
              <a:gd name="T77" fmla="*/ 987 h 4638"/>
              <a:gd name="T78" fmla="*/ 2237 w 2278"/>
              <a:gd name="T79" fmla="*/ 436 h 4638"/>
              <a:gd name="T80" fmla="*/ 2278 w 2278"/>
              <a:gd name="T81" fmla="*/ 16 h 4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78" h="4638">
                <a:moveTo>
                  <a:pt x="2278" y="16"/>
                </a:moveTo>
                <a:lnTo>
                  <a:pt x="2278" y="11"/>
                </a:lnTo>
                <a:lnTo>
                  <a:pt x="2271" y="2"/>
                </a:lnTo>
                <a:lnTo>
                  <a:pt x="2259" y="0"/>
                </a:lnTo>
                <a:lnTo>
                  <a:pt x="2250" y="6"/>
                </a:lnTo>
                <a:lnTo>
                  <a:pt x="2247" y="12"/>
                </a:lnTo>
                <a:lnTo>
                  <a:pt x="2204" y="255"/>
                </a:lnTo>
                <a:lnTo>
                  <a:pt x="2107" y="737"/>
                </a:lnTo>
                <a:lnTo>
                  <a:pt x="2020" y="1093"/>
                </a:lnTo>
                <a:lnTo>
                  <a:pt x="1956" y="1330"/>
                </a:lnTo>
                <a:lnTo>
                  <a:pt x="1883" y="1565"/>
                </a:lnTo>
                <a:lnTo>
                  <a:pt x="1803" y="1797"/>
                </a:lnTo>
                <a:lnTo>
                  <a:pt x="1760" y="1912"/>
                </a:lnTo>
                <a:lnTo>
                  <a:pt x="1714" y="2028"/>
                </a:lnTo>
                <a:lnTo>
                  <a:pt x="1619" y="2256"/>
                </a:lnTo>
                <a:lnTo>
                  <a:pt x="1516" y="2480"/>
                </a:lnTo>
                <a:lnTo>
                  <a:pt x="1406" y="2700"/>
                </a:lnTo>
                <a:lnTo>
                  <a:pt x="1289" y="2918"/>
                </a:lnTo>
                <a:lnTo>
                  <a:pt x="1165" y="3132"/>
                </a:lnTo>
                <a:lnTo>
                  <a:pt x="1035" y="3342"/>
                </a:lnTo>
                <a:lnTo>
                  <a:pt x="898" y="3548"/>
                </a:lnTo>
                <a:lnTo>
                  <a:pt x="828" y="3648"/>
                </a:lnTo>
                <a:lnTo>
                  <a:pt x="758" y="3744"/>
                </a:lnTo>
                <a:lnTo>
                  <a:pt x="615" y="3930"/>
                </a:lnTo>
                <a:lnTo>
                  <a:pt x="391" y="4204"/>
                </a:lnTo>
                <a:lnTo>
                  <a:pt x="234" y="4379"/>
                </a:lnTo>
                <a:lnTo>
                  <a:pt x="219" y="4365"/>
                </a:lnTo>
                <a:lnTo>
                  <a:pt x="202" y="4352"/>
                </a:lnTo>
                <a:lnTo>
                  <a:pt x="202" y="4350"/>
                </a:lnTo>
                <a:lnTo>
                  <a:pt x="201" y="4350"/>
                </a:lnTo>
                <a:lnTo>
                  <a:pt x="201" y="4341"/>
                </a:lnTo>
                <a:lnTo>
                  <a:pt x="193" y="4328"/>
                </a:lnTo>
                <a:lnTo>
                  <a:pt x="179" y="4322"/>
                </a:lnTo>
                <a:lnTo>
                  <a:pt x="163" y="4322"/>
                </a:lnTo>
                <a:lnTo>
                  <a:pt x="155" y="4324"/>
                </a:lnTo>
                <a:lnTo>
                  <a:pt x="140" y="4333"/>
                </a:lnTo>
                <a:lnTo>
                  <a:pt x="112" y="4362"/>
                </a:lnTo>
                <a:lnTo>
                  <a:pt x="83" y="4415"/>
                </a:lnTo>
                <a:lnTo>
                  <a:pt x="67" y="4450"/>
                </a:lnTo>
                <a:lnTo>
                  <a:pt x="48" y="4486"/>
                </a:lnTo>
                <a:lnTo>
                  <a:pt x="15" y="4563"/>
                </a:lnTo>
                <a:lnTo>
                  <a:pt x="2" y="4602"/>
                </a:lnTo>
                <a:lnTo>
                  <a:pt x="0" y="4612"/>
                </a:lnTo>
                <a:lnTo>
                  <a:pt x="7" y="4628"/>
                </a:lnTo>
                <a:lnTo>
                  <a:pt x="23" y="4638"/>
                </a:lnTo>
                <a:lnTo>
                  <a:pt x="41" y="4637"/>
                </a:lnTo>
                <a:lnTo>
                  <a:pt x="49" y="4632"/>
                </a:lnTo>
                <a:lnTo>
                  <a:pt x="63" y="4637"/>
                </a:lnTo>
                <a:lnTo>
                  <a:pt x="92" y="4637"/>
                </a:lnTo>
                <a:lnTo>
                  <a:pt x="136" y="4622"/>
                </a:lnTo>
                <a:lnTo>
                  <a:pt x="164" y="4612"/>
                </a:lnTo>
                <a:lnTo>
                  <a:pt x="241" y="4587"/>
                </a:lnTo>
                <a:lnTo>
                  <a:pt x="317" y="4563"/>
                </a:lnTo>
                <a:lnTo>
                  <a:pt x="326" y="4559"/>
                </a:lnTo>
                <a:lnTo>
                  <a:pt x="339" y="4547"/>
                </a:lnTo>
                <a:lnTo>
                  <a:pt x="347" y="4530"/>
                </a:lnTo>
                <a:lnTo>
                  <a:pt x="346" y="4512"/>
                </a:lnTo>
                <a:lnTo>
                  <a:pt x="342" y="4503"/>
                </a:lnTo>
                <a:lnTo>
                  <a:pt x="320" y="4470"/>
                </a:lnTo>
                <a:lnTo>
                  <a:pt x="294" y="4438"/>
                </a:lnTo>
                <a:lnTo>
                  <a:pt x="374" y="4352"/>
                </a:lnTo>
                <a:lnTo>
                  <a:pt x="530" y="4173"/>
                </a:lnTo>
                <a:lnTo>
                  <a:pt x="680" y="3989"/>
                </a:lnTo>
                <a:lnTo>
                  <a:pt x="825" y="3799"/>
                </a:lnTo>
                <a:lnTo>
                  <a:pt x="964" y="3605"/>
                </a:lnTo>
                <a:lnTo>
                  <a:pt x="1096" y="3407"/>
                </a:lnTo>
                <a:lnTo>
                  <a:pt x="1222" y="3203"/>
                </a:lnTo>
                <a:lnTo>
                  <a:pt x="1343" y="2997"/>
                </a:lnTo>
                <a:lnTo>
                  <a:pt x="1455" y="2786"/>
                </a:lnTo>
                <a:lnTo>
                  <a:pt x="1563" y="2572"/>
                </a:lnTo>
                <a:lnTo>
                  <a:pt x="1664" y="2356"/>
                </a:lnTo>
                <a:lnTo>
                  <a:pt x="1757" y="2136"/>
                </a:lnTo>
                <a:lnTo>
                  <a:pt x="1844" y="1915"/>
                </a:lnTo>
                <a:lnTo>
                  <a:pt x="1924" y="1691"/>
                </a:lnTo>
                <a:lnTo>
                  <a:pt x="1998" y="1465"/>
                </a:lnTo>
                <a:lnTo>
                  <a:pt x="2064" y="1238"/>
                </a:lnTo>
                <a:lnTo>
                  <a:pt x="2094" y="1123"/>
                </a:lnTo>
                <a:lnTo>
                  <a:pt x="2129" y="987"/>
                </a:lnTo>
                <a:lnTo>
                  <a:pt x="2189" y="712"/>
                </a:lnTo>
                <a:lnTo>
                  <a:pt x="2237" y="436"/>
                </a:lnTo>
                <a:lnTo>
                  <a:pt x="2269" y="157"/>
                </a:lnTo>
                <a:lnTo>
                  <a:pt x="2278" y="16"/>
                </a:lnTo>
                <a:close/>
              </a:path>
            </a:pathLst>
          </a:custGeom>
          <a:solidFill>
            <a:srgbClr val="3C3C3B"/>
          </a:solidFill>
          <a:ln w="9525">
            <a:solidFill>
              <a:srgbClr val="000000"/>
            </a:solid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79" name="Freeform 287">
            <a:extLst>
              <a:ext uri="{FF2B5EF4-FFF2-40B4-BE49-F238E27FC236}">
                <a16:creationId xmlns:a16="http://schemas.microsoft.com/office/drawing/2014/main" id="{2F8DAA91-B155-44CB-A384-972BC2257260}"/>
              </a:ext>
            </a:extLst>
          </p:cNvPr>
          <p:cNvSpPr>
            <a:spLocks/>
          </p:cNvSpPr>
          <p:nvPr/>
        </p:nvSpPr>
        <p:spPr bwMode="auto">
          <a:xfrm>
            <a:off x="6891498" y="2918679"/>
            <a:ext cx="992324" cy="743834"/>
          </a:xfrm>
          <a:custGeom>
            <a:avLst/>
            <a:gdLst>
              <a:gd name="T0" fmla="*/ 2363 w 2429"/>
              <a:gd name="T1" fmla="*/ 15 h 1818"/>
              <a:gd name="T2" fmla="*/ 2259 w 2429"/>
              <a:gd name="T3" fmla="*/ 163 h 1818"/>
              <a:gd name="T4" fmla="*/ 2092 w 2429"/>
              <a:gd name="T5" fmla="*/ 372 h 1818"/>
              <a:gd name="T6" fmla="*/ 1976 w 2429"/>
              <a:gd name="T7" fmla="*/ 507 h 1818"/>
              <a:gd name="T8" fmla="*/ 1854 w 2429"/>
              <a:gd name="T9" fmla="*/ 636 h 1818"/>
              <a:gd name="T10" fmla="*/ 1725 w 2429"/>
              <a:gd name="T11" fmla="*/ 759 h 1818"/>
              <a:gd name="T12" fmla="*/ 1591 w 2429"/>
              <a:gd name="T13" fmla="*/ 877 h 1818"/>
              <a:gd name="T14" fmla="*/ 1451 w 2429"/>
              <a:gd name="T15" fmla="*/ 989 h 1818"/>
              <a:gd name="T16" fmla="*/ 1378 w 2429"/>
              <a:gd name="T17" fmla="*/ 1042 h 1818"/>
              <a:gd name="T18" fmla="*/ 1261 w 2429"/>
              <a:gd name="T19" fmla="*/ 1124 h 1818"/>
              <a:gd name="T20" fmla="*/ 1018 w 2429"/>
              <a:gd name="T21" fmla="*/ 1270 h 1818"/>
              <a:gd name="T22" fmla="*/ 766 w 2429"/>
              <a:gd name="T23" fmla="*/ 1398 h 1818"/>
              <a:gd name="T24" fmla="*/ 507 w 2429"/>
              <a:gd name="T25" fmla="*/ 1511 h 1818"/>
              <a:gd name="T26" fmla="*/ 375 w 2429"/>
              <a:gd name="T27" fmla="*/ 1560 h 1818"/>
              <a:gd name="T28" fmla="*/ 355 w 2429"/>
              <a:gd name="T29" fmla="*/ 1521 h 1818"/>
              <a:gd name="T30" fmla="*/ 336 w 2429"/>
              <a:gd name="T31" fmla="*/ 1481 h 1818"/>
              <a:gd name="T32" fmla="*/ 327 w 2429"/>
              <a:gd name="T33" fmla="*/ 1467 h 1818"/>
              <a:gd name="T34" fmla="*/ 302 w 2429"/>
              <a:gd name="T35" fmla="*/ 1459 h 1818"/>
              <a:gd name="T36" fmla="*/ 278 w 2429"/>
              <a:gd name="T37" fmla="*/ 1471 h 1818"/>
              <a:gd name="T38" fmla="*/ 263 w 2429"/>
              <a:gd name="T39" fmla="*/ 1494 h 1818"/>
              <a:gd name="T40" fmla="*/ 263 w 2429"/>
              <a:gd name="T41" fmla="*/ 1510 h 1818"/>
              <a:gd name="T42" fmla="*/ 144 w 2429"/>
              <a:gd name="T43" fmla="*/ 1590 h 1818"/>
              <a:gd name="T44" fmla="*/ 20 w 2429"/>
              <a:gd name="T45" fmla="*/ 1663 h 1818"/>
              <a:gd name="T46" fmla="*/ 11 w 2429"/>
              <a:gd name="T47" fmla="*/ 1669 h 1818"/>
              <a:gd name="T48" fmla="*/ 1 w 2429"/>
              <a:gd name="T49" fmla="*/ 1689 h 1818"/>
              <a:gd name="T50" fmla="*/ 0 w 2429"/>
              <a:gd name="T51" fmla="*/ 1709 h 1818"/>
              <a:gd name="T52" fmla="*/ 11 w 2429"/>
              <a:gd name="T53" fmla="*/ 1728 h 1818"/>
              <a:gd name="T54" fmla="*/ 20 w 2429"/>
              <a:gd name="T55" fmla="*/ 1734 h 1818"/>
              <a:gd name="T56" fmla="*/ 69 w 2429"/>
              <a:gd name="T57" fmla="*/ 1755 h 1818"/>
              <a:gd name="T58" fmla="*/ 170 w 2429"/>
              <a:gd name="T59" fmla="*/ 1788 h 1818"/>
              <a:gd name="T60" fmla="*/ 272 w 2429"/>
              <a:gd name="T61" fmla="*/ 1809 h 1818"/>
              <a:gd name="T62" fmla="*/ 377 w 2429"/>
              <a:gd name="T63" fmla="*/ 1818 h 1818"/>
              <a:gd name="T64" fmla="*/ 432 w 2429"/>
              <a:gd name="T65" fmla="*/ 1817 h 1818"/>
              <a:gd name="T66" fmla="*/ 443 w 2429"/>
              <a:gd name="T67" fmla="*/ 1816 h 1818"/>
              <a:gd name="T68" fmla="*/ 460 w 2429"/>
              <a:gd name="T69" fmla="*/ 1805 h 1818"/>
              <a:gd name="T70" fmla="*/ 471 w 2429"/>
              <a:gd name="T71" fmla="*/ 1787 h 1818"/>
              <a:gd name="T72" fmla="*/ 471 w 2429"/>
              <a:gd name="T73" fmla="*/ 1766 h 1818"/>
              <a:gd name="T74" fmla="*/ 467 w 2429"/>
              <a:gd name="T75" fmla="*/ 1756 h 1818"/>
              <a:gd name="T76" fmla="*/ 436 w 2429"/>
              <a:gd name="T77" fmla="*/ 1690 h 1818"/>
              <a:gd name="T78" fmla="*/ 405 w 2429"/>
              <a:gd name="T79" fmla="*/ 1624 h 1818"/>
              <a:gd name="T80" fmla="*/ 481 w 2429"/>
              <a:gd name="T81" fmla="*/ 1599 h 1818"/>
              <a:gd name="T82" fmla="*/ 633 w 2429"/>
              <a:gd name="T83" fmla="*/ 1543 h 1818"/>
              <a:gd name="T84" fmla="*/ 783 w 2429"/>
              <a:gd name="T85" fmla="*/ 1481 h 1818"/>
              <a:gd name="T86" fmla="*/ 931 w 2429"/>
              <a:gd name="T87" fmla="*/ 1410 h 1818"/>
              <a:gd name="T88" fmla="*/ 1076 w 2429"/>
              <a:gd name="T89" fmla="*/ 1334 h 1818"/>
              <a:gd name="T90" fmla="*/ 1217 w 2429"/>
              <a:gd name="T91" fmla="*/ 1249 h 1818"/>
              <a:gd name="T92" fmla="*/ 1356 w 2429"/>
              <a:gd name="T93" fmla="*/ 1160 h 1818"/>
              <a:gd name="T94" fmla="*/ 1491 w 2429"/>
              <a:gd name="T95" fmla="*/ 1064 h 1818"/>
              <a:gd name="T96" fmla="*/ 1620 w 2429"/>
              <a:gd name="T97" fmla="*/ 962 h 1818"/>
              <a:gd name="T98" fmla="*/ 1746 w 2429"/>
              <a:gd name="T99" fmla="*/ 855 h 1818"/>
              <a:gd name="T100" fmla="*/ 1867 w 2429"/>
              <a:gd name="T101" fmla="*/ 744 h 1818"/>
              <a:gd name="T102" fmla="*/ 1982 w 2429"/>
              <a:gd name="T103" fmla="*/ 626 h 1818"/>
              <a:gd name="T104" fmla="*/ 2091 w 2429"/>
              <a:gd name="T105" fmla="*/ 505 h 1818"/>
              <a:gd name="T106" fmla="*/ 2195 w 2429"/>
              <a:gd name="T107" fmla="*/ 380 h 1818"/>
              <a:gd name="T108" fmla="*/ 2290 w 2429"/>
              <a:gd name="T109" fmla="*/ 251 h 1818"/>
              <a:gd name="T110" fmla="*/ 2380 w 2429"/>
              <a:gd name="T111" fmla="*/ 118 h 1818"/>
              <a:gd name="T112" fmla="*/ 2423 w 2429"/>
              <a:gd name="T113" fmla="*/ 50 h 1818"/>
              <a:gd name="T114" fmla="*/ 2429 w 2429"/>
              <a:gd name="T115" fmla="*/ 36 h 1818"/>
              <a:gd name="T116" fmla="*/ 2421 w 2429"/>
              <a:gd name="T117" fmla="*/ 13 h 1818"/>
              <a:gd name="T118" fmla="*/ 2399 w 2429"/>
              <a:gd name="T119" fmla="*/ 0 h 1818"/>
              <a:gd name="T120" fmla="*/ 2373 w 2429"/>
              <a:gd name="T121" fmla="*/ 5 h 1818"/>
              <a:gd name="T122" fmla="*/ 2363 w 2429"/>
              <a:gd name="T123" fmla="*/ 15 h 1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29" h="1818">
                <a:moveTo>
                  <a:pt x="2363" y="15"/>
                </a:moveTo>
                <a:lnTo>
                  <a:pt x="2259" y="163"/>
                </a:lnTo>
                <a:lnTo>
                  <a:pt x="2092" y="372"/>
                </a:lnTo>
                <a:lnTo>
                  <a:pt x="1976" y="507"/>
                </a:lnTo>
                <a:lnTo>
                  <a:pt x="1854" y="636"/>
                </a:lnTo>
                <a:lnTo>
                  <a:pt x="1725" y="759"/>
                </a:lnTo>
                <a:lnTo>
                  <a:pt x="1591" y="877"/>
                </a:lnTo>
                <a:lnTo>
                  <a:pt x="1451" y="989"/>
                </a:lnTo>
                <a:lnTo>
                  <a:pt x="1378" y="1042"/>
                </a:lnTo>
                <a:lnTo>
                  <a:pt x="1261" y="1124"/>
                </a:lnTo>
                <a:lnTo>
                  <a:pt x="1018" y="1270"/>
                </a:lnTo>
                <a:lnTo>
                  <a:pt x="766" y="1398"/>
                </a:lnTo>
                <a:lnTo>
                  <a:pt x="507" y="1511"/>
                </a:lnTo>
                <a:lnTo>
                  <a:pt x="375" y="1560"/>
                </a:lnTo>
                <a:lnTo>
                  <a:pt x="355" y="1521"/>
                </a:lnTo>
                <a:lnTo>
                  <a:pt x="336" y="1481"/>
                </a:lnTo>
                <a:lnTo>
                  <a:pt x="327" y="1467"/>
                </a:lnTo>
                <a:lnTo>
                  <a:pt x="302" y="1459"/>
                </a:lnTo>
                <a:lnTo>
                  <a:pt x="278" y="1471"/>
                </a:lnTo>
                <a:lnTo>
                  <a:pt x="263" y="1494"/>
                </a:lnTo>
                <a:lnTo>
                  <a:pt x="263" y="1510"/>
                </a:lnTo>
                <a:lnTo>
                  <a:pt x="144" y="1590"/>
                </a:lnTo>
                <a:lnTo>
                  <a:pt x="20" y="1663"/>
                </a:lnTo>
                <a:lnTo>
                  <a:pt x="11" y="1669"/>
                </a:lnTo>
                <a:lnTo>
                  <a:pt x="1" y="1689"/>
                </a:lnTo>
                <a:lnTo>
                  <a:pt x="0" y="1709"/>
                </a:lnTo>
                <a:lnTo>
                  <a:pt x="11" y="1728"/>
                </a:lnTo>
                <a:lnTo>
                  <a:pt x="20" y="1734"/>
                </a:lnTo>
                <a:lnTo>
                  <a:pt x="69" y="1755"/>
                </a:lnTo>
                <a:lnTo>
                  <a:pt x="170" y="1788"/>
                </a:lnTo>
                <a:lnTo>
                  <a:pt x="272" y="1809"/>
                </a:lnTo>
                <a:lnTo>
                  <a:pt x="377" y="1818"/>
                </a:lnTo>
                <a:lnTo>
                  <a:pt x="432" y="1817"/>
                </a:lnTo>
                <a:lnTo>
                  <a:pt x="443" y="1816"/>
                </a:lnTo>
                <a:lnTo>
                  <a:pt x="460" y="1805"/>
                </a:lnTo>
                <a:lnTo>
                  <a:pt x="471" y="1787"/>
                </a:lnTo>
                <a:lnTo>
                  <a:pt x="471" y="1766"/>
                </a:lnTo>
                <a:lnTo>
                  <a:pt x="467" y="1756"/>
                </a:lnTo>
                <a:lnTo>
                  <a:pt x="436" y="1690"/>
                </a:lnTo>
                <a:lnTo>
                  <a:pt x="405" y="1624"/>
                </a:lnTo>
                <a:lnTo>
                  <a:pt x="481" y="1599"/>
                </a:lnTo>
                <a:lnTo>
                  <a:pt x="633" y="1543"/>
                </a:lnTo>
                <a:lnTo>
                  <a:pt x="783" y="1481"/>
                </a:lnTo>
                <a:lnTo>
                  <a:pt x="931" y="1410"/>
                </a:lnTo>
                <a:lnTo>
                  <a:pt x="1076" y="1334"/>
                </a:lnTo>
                <a:lnTo>
                  <a:pt x="1217" y="1249"/>
                </a:lnTo>
                <a:lnTo>
                  <a:pt x="1356" y="1160"/>
                </a:lnTo>
                <a:lnTo>
                  <a:pt x="1491" y="1064"/>
                </a:lnTo>
                <a:lnTo>
                  <a:pt x="1620" y="962"/>
                </a:lnTo>
                <a:lnTo>
                  <a:pt x="1746" y="855"/>
                </a:lnTo>
                <a:lnTo>
                  <a:pt x="1867" y="744"/>
                </a:lnTo>
                <a:lnTo>
                  <a:pt x="1982" y="626"/>
                </a:lnTo>
                <a:lnTo>
                  <a:pt x="2091" y="505"/>
                </a:lnTo>
                <a:lnTo>
                  <a:pt x="2195" y="380"/>
                </a:lnTo>
                <a:lnTo>
                  <a:pt x="2290" y="251"/>
                </a:lnTo>
                <a:lnTo>
                  <a:pt x="2380" y="118"/>
                </a:lnTo>
                <a:lnTo>
                  <a:pt x="2423" y="50"/>
                </a:lnTo>
                <a:lnTo>
                  <a:pt x="2429" y="36"/>
                </a:lnTo>
                <a:lnTo>
                  <a:pt x="2421" y="13"/>
                </a:lnTo>
                <a:lnTo>
                  <a:pt x="2399" y="0"/>
                </a:lnTo>
                <a:lnTo>
                  <a:pt x="2373" y="5"/>
                </a:lnTo>
                <a:lnTo>
                  <a:pt x="2363" y="15"/>
                </a:lnTo>
              </a:path>
            </a:pathLst>
          </a:custGeom>
          <a:solidFill>
            <a:schemeClr val="tx2">
              <a:lumMod val="5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82" name="Freeform 295">
            <a:extLst>
              <a:ext uri="{FF2B5EF4-FFF2-40B4-BE49-F238E27FC236}">
                <a16:creationId xmlns:a16="http://schemas.microsoft.com/office/drawing/2014/main" id="{D9F0C0B4-D1B1-48A6-B2CF-0FBA6D9F9EB7}"/>
              </a:ext>
            </a:extLst>
          </p:cNvPr>
          <p:cNvSpPr>
            <a:spLocks/>
          </p:cNvSpPr>
          <p:nvPr/>
        </p:nvSpPr>
        <p:spPr bwMode="auto">
          <a:xfrm>
            <a:off x="4276683" y="4549545"/>
            <a:ext cx="597299" cy="391109"/>
          </a:xfrm>
          <a:custGeom>
            <a:avLst/>
            <a:gdLst>
              <a:gd name="T0" fmla="*/ 1392 w 1460"/>
              <a:gd name="T1" fmla="*/ 10 h 959"/>
              <a:gd name="T2" fmla="*/ 1384 w 1460"/>
              <a:gd name="T3" fmla="*/ 10 h 959"/>
              <a:gd name="T4" fmla="*/ 1377 w 1460"/>
              <a:gd name="T5" fmla="*/ 11 h 959"/>
              <a:gd name="T6" fmla="*/ 1370 w 1460"/>
              <a:gd name="T7" fmla="*/ 6 h 959"/>
              <a:gd name="T8" fmla="*/ 1359 w 1460"/>
              <a:gd name="T9" fmla="*/ 6 h 959"/>
              <a:gd name="T10" fmla="*/ 1233 w 1460"/>
              <a:gd name="T11" fmla="*/ 23 h 959"/>
              <a:gd name="T12" fmla="*/ 1109 w 1460"/>
              <a:gd name="T13" fmla="*/ 48 h 959"/>
              <a:gd name="T14" fmla="*/ 1100 w 1460"/>
              <a:gd name="T15" fmla="*/ 50 h 959"/>
              <a:gd name="T16" fmla="*/ 1086 w 1460"/>
              <a:gd name="T17" fmla="*/ 65 h 959"/>
              <a:gd name="T18" fmla="*/ 1078 w 1460"/>
              <a:gd name="T19" fmla="*/ 83 h 959"/>
              <a:gd name="T20" fmla="*/ 1079 w 1460"/>
              <a:gd name="T21" fmla="*/ 102 h 959"/>
              <a:gd name="T22" fmla="*/ 1083 w 1460"/>
              <a:gd name="T23" fmla="*/ 111 h 959"/>
              <a:gd name="T24" fmla="*/ 1106 w 1460"/>
              <a:gd name="T25" fmla="*/ 145 h 959"/>
              <a:gd name="T26" fmla="*/ 1130 w 1460"/>
              <a:gd name="T27" fmla="*/ 180 h 959"/>
              <a:gd name="T28" fmla="*/ 996 w 1460"/>
              <a:gd name="T29" fmla="*/ 282 h 959"/>
              <a:gd name="T30" fmla="*/ 723 w 1460"/>
              <a:gd name="T31" fmla="*/ 474 h 959"/>
              <a:gd name="T32" fmla="*/ 443 w 1460"/>
              <a:gd name="T33" fmla="*/ 656 h 959"/>
              <a:gd name="T34" fmla="*/ 156 w 1460"/>
              <a:gd name="T35" fmla="*/ 829 h 959"/>
              <a:gd name="T36" fmla="*/ 11 w 1460"/>
              <a:gd name="T37" fmla="*/ 915 h 959"/>
              <a:gd name="T38" fmla="*/ 2 w 1460"/>
              <a:gd name="T39" fmla="*/ 921 h 959"/>
              <a:gd name="T40" fmla="*/ 0 w 1460"/>
              <a:gd name="T41" fmla="*/ 938 h 959"/>
              <a:gd name="T42" fmla="*/ 7 w 1460"/>
              <a:gd name="T43" fmla="*/ 952 h 959"/>
              <a:gd name="T44" fmla="*/ 24 w 1460"/>
              <a:gd name="T45" fmla="*/ 959 h 959"/>
              <a:gd name="T46" fmla="*/ 34 w 1460"/>
              <a:gd name="T47" fmla="*/ 956 h 959"/>
              <a:gd name="T48" fmla="*/ 111 w 1460"/>
              <a:gd name="T49" fmla="*/ 923 h 959"/>
              <a:gd name="T50" fmla="*/ 263 w 1460"/>
              <a:gd name="T51" fmla="*/ 849 h 959"/>
              <a:gd name="T52" fmla="*/ 484 w 1460"/>
              <a:gd name="T53" fmla="*/ 728 h 959"/>
              <a:gd name="T54" fmla="*/ 769 w 1460"/>
              <a:gd name="T55" fmla="*/ 549 h 959"/>
              <a:gd name="T56" fmla="*/ 1044 w 1460"/>
              <a:gd name="T57" fmla="*/ 352 h 959"/>
              <a:gd name="T58" fmla="*/ 1176 w 1460"/>
              <a:gd name="T59" fmla="*/ 249 h 959"/>
              <a:gd name="T60" fmla="*/ 1182 w 1460"/>
              <a:gd name="T61" fmla="*/ 256 h 959"/>
              <a:gd name="T62" fmla="*/ 1185 w 1460"/>
              <a:gd name="T63" fmla="*/ 263 h 959"/>
              <a:gd name="T64" fmla="*/ 1201 w 1460"/>
              <a:gd name="T65" fmla="*/ 285 h 959"/>
              <a:gd name="T66" fmla="*/ 1231 w 1460"/>
              <a:gd name="T67" fmla="*/ 308 h 959"/>
              <a:gd name="T68" fmla="*/ 1254 w 1460"/>
              <a:gd name="T69" fmla="*/ 316 h 959"/>
              <a:gd name="T70" fmla="*/ 1268 w 1460"/>
              <a:gd name="T71" fmla="*/ 315 h 959"/>
              <a:gd name="T72" fmla="*/ 1284 w 1460"/>
              <a:gd name="T73" fmla="*/ 312 h 959"/>
              <a:gd name="T74" fmla="*/ 1310 w 1460"/>
              <a:gd name="T75" fmla="*/ 295 h 959"/>
              <a:gd name="T76" fmla="*/ 1340 w 1460"/>
              <a:gd name="T77" fmla="*/ 259 h 959"/>
              <a:gd name="T78" fmla="*/ 1357 w 1460"/>
              <a:gd name="T79" fmla="*/ 233 h 959"/>
              <a:gd name="T80" fmla="*/ 1384 w 1460"/>
              <a:gd name="T81" fmla="*/ 192 h 959"/>
              <a:gd name="T82" fmla="*/ 1433 w 1460"/>
              <a:gd name="T83" fmla="*/ 103 h 959"/>
              <a:gd name="T84" fmla="*/ 1455 w 1460"/>
              <a:gd name="T85" fmla="*/ 59 h 959"/>
              <a:gd name="T86" fmla="*/ 1460 w 1460"/>
              <a:gd name="T87" fmla="*/ 43 h 959"/>
              <a:gd name="T88" fmla="*/ 1451 w 1460"/>
              <a:gd name="T89" fmla="*/ 17 h 959"/>
              <a:gd name="T90" fmla="*/ 1429 w 1460"/>
              <a:gd name="T91" fmla="*/ 0 h 959"/>
              <a:gd name="T92" fmla="*/ 1403 w 1460"/>
              <a:gd name="T93" fmla="*/ 0 h 959"/>
              <a:gd name="T94" fmla="*/ 1392 w 1460"/>
              <a:gd name="T95" fmla="*/ 10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60" h="959">
                <a:moveTo>
                  <a:pt x="1392" y="10"/>
                </a:moveTo>
                <a:lnTo>
                  <a:pt x="1384" y="10"/>
                </a:lnTo>
                <a:lnTo>
                  <a:pt x="1377" y="11"/>
                </a:lnTo>
                <a:lnTo>
                  <a:pt x="1370" y="6"/>
                </a:lnTo>
                <a:lnTo>
                  <a:pt x="1359" y="6"/>
                </a:lnTo>
                <a:lnTo>
                  <a:pt x="1233" y="23"/>
                </a:lnTo>
                <a:lnTo>
                  <a:pt x="1109" y="48"/>
                </a:lnTo>
                <a:lnTo>
                  <a:pt x="1100" y="50"/>
                </a:lnTo>
                <a:lnTo>
                  <a:pt x="1086" y="65"/>
                </a:lnTo>
                <a:lnTo>
                  <a:pt x="1078" y="83"/>
                </a:lnTo>
                <a:lnTo>
                  <a:pt x="1079" y="102"/>
                </a:lnTo>
                <a:lnTo>
                  <a:pt x="1083" y="111"/>
                </a:lnTo>
                <a:lnTo>
                  <a:pt x="1106" y="145"/>
                </a:lnTo>
                <a:lnTo>
                  <a:pt x="1130" y="180"/>
                </a:lnTo>
                <a:lnTo>
                  <a:pt x="996" y="282"/>
                </a:lnTo>
                <a:lnTo>
                  <a:pt x="723" y="474"/>
                </a:lnTo>
                <a:lnTo>
                  <a:pt x="443" y="656"/>
                </a:lnTo>
                <a:lnTo>
                  <a:pt x="156" y="829"/>
                </a:lnTo>
                <a:lnTo>
                  <a:pt x="11" y="915"/>
                </a:lnTo>
                <a:lnTo>
                  <a:pt x="2" y="921"/>
                </a:lnTo>
                <a:lnTo>
                  <a:pt x="0" y="938"/>
                </a:lnTo>
                <a:lnTo>
                  <a:pt x="7" y="952"/>
                </a:lnTo>
                <a:lnTo>
                  <a:pt x="24" y="959"/>
                </a:lnTo>
                <a:lnTo>
                  <a:pt x="34" y="956"/>
                </a:lnTo>
                <a:lnTo>
                  <a:pt x="111" y="923"/>
                </a:lnTo>
                <a:lnTo>
                  <a:pt x="263" y="849"/>
                </a:lnTo>
                <a:lnTo>
                  <a:pt x="484" y="728"/>
                </a:lnTo>
                <a:lnTo>
                  <a:pt x="769" y="549"/>
                </a:lnTo>
                <a:lnTo>
                  <a:pt x="1044" y="352"/>
                </a:lnTo>
                <a:lnTo>
                  <a:pt x="1176" y="249"/>
                </a:lnTo>
                <a:lnTo>
                  <a:pt x="1182" y="256"/>
                </a:lnTo>
                <a:lnTo>
                  <a:pt x="1185" y="263"/>
                </a:lnTo>
                <a:lnTo>
                  <a:pt x="1201" y="285"/>
                </a:lnTo>
                <a:lnTo>
                  <a:pt x="1231" y="308"/>
                </a:lnTo>
                <a:lnTo>
                  <a:pt x="1254" y="316"/>
                </a:lnTo>
                <a:lnTo>
                  <a:pt x="1268" y="315"/>
                </a:lnTo>
                <a:lnTo>
                  <a:pt x="1284" y="312"/>
                </a:lnTo>
                <a:lnTo>
                  <a:pt x="1310" y="295"/>
                </a:lnTo>
                <a:lnTo>
                  <a:pt x="1340" y="259"/>
                </a:lnTo>
                <a:lnTo>
                  <a:pt x="1357" y="233"/>
                </a:lnTo>
                <a:lnTo>
                  <a:pt x="1384" y="192"/>
                </a:lnTo>
                <a:lnTo>
                  <a:pt x="1433" y="103"/>
                </a:lnTo>
                <a:lnTo>
                  <a:pt x="1455" y="59"/>
                </a:lnTo>
                <a:lnTo>
                  <a:pt x="1460" y="43"/>
                </a:lnTo>
                <a:lnTo>
                  <a:pt x="1451" y="17"/>
                </a:lnTo>
                <a:lnTo>
                  <a:pt x="1429" y="0"/>
                </a:lnTo>
                <a:lnTo>
                  <a:pt x="1403" y="0"/>
                </a:lnTo>
                <a:lnTo>
                  <a:pt x="1392" y="10"/>
                </a:lnTo>
                <a:close/>
              </a:path>
            </a:pathLst>
          </a:custGeom>
          <a:solidFill>
            <a:schemeClr val="tx2">
              <a:lumMod val="5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85" name="Freeform 298">
            <a:extLst>
              <a:ext uri="{FF2B5EF4-FFF2-40B4-BE49-F238E27FC236}">
                <a16:creationId xmlns:a16="http://schemas.microsoft.com/office/drawing/2014/main" id="{53EE962B-3124-4B8C-A5D5-3799BCD92115}"/>
              </a:ext>
            </a:extLst>
          </p:cNvPr>
          <p:cNvSpPr>
            <a:spLocks/>
          </p:cNvSpPr>
          <p:nvPr/>
        </p:nvSpPr>
        <p:spPr bwMode="auto">
          <a:xfrm rot="19090514">
            <a:off x="3987150" y="2692070"/>
            <a:ext cx="1146220" cy="1416828"/>
          </a:xfrm>
          <a:custGeom>
            <a:avLst/>
            <a:gdLst>
              <a:gd name="T0" fmla="*/ 2357 w 2370"/>
              <a:gd name="T1" fmla="*/ 2563 h 2934"/>
              <a:gd name="T2" fmla="*/ 2340 w 2370"/>
              <a:gd name="T3" fmla="*/ 2527 h 2934"/>
              <a:gd name="T4" fmla="*/ 2312 w 2370"/>
              <a:gd name="T5" fmla="*/ 2518 h 2934"/>
              <a:gd name="T6" fmla="*/ 2225 w 2370"/>
              <a:gd name="T7" fmla="*/ 2528 h 2934"/>
              <a:gd name="T8" fmla="*/ 2032 w 2370"/>
              <a:gd name="T9" fmla="*/ 1993 h 2934"/>
              <a:gd name="T10" fmla="*/ 1852 w 2370"/>
              <a:gd name="T11" fmla="*/ 1574 h 2934"/>
              <a:gd name="T12" fmla="*/ 1635 w 2370"/>
              <a:gd name="T13" fmla="*/ 1175 h 2934"/>
              <a:gd name="T14" fmla="*/ 1441 w 2370"/>
              <a:gd name="T15" fmla="*/ 895 h 2934"/>
              <a:gd name="T16" fmla="*/ 1233 w 2370"/>
              <a:gd name="T17" fmla="*/ 651 h 2934"/>
              <a:gd name="T18" fmla="*/ 909 w 2370"/>
              <a:gd name="T19" fmla="*/ 365 h 2934"/>
              <a:gd name="T20" fmla="*/ 541 w 2370"/>
              <a:gd name="T21" fmla="*/ 144 h 2934"/>
              <a:gd name="T22" fmla="*/ 291 w 2370"/>
              <a:gd name="T23" fmla="*/ 52 h 2934"/>
              <a:gd name="T24" fmla="*/ 81 w 2370"/>
              <a:gd name="T25" fmla="*/ 7 h 2934"/>
              <a:gd name="T26" fmla="*/ 16 w 2370"/>
              <a:gd name="T27" fmla="*/ 0 h 2934"/>
              <a:gd name="T28" fmla="*/ 0 w 2370"/>
              <a:gd name="T29" fmla="*/ 34 h 2934"/>
              <a:gd name="T30" fmla="*/ 20 w 2370"/>
              <a:gd name="T31" fmla="*/ 56 h 2934"/>
              <a:gd name="T32" fmla="*/ 330 w 2370"/>
              <a:gd name="T33" fmla="*/ 148 h 2934"/>
              <a:gd name="T34" fmla="*/ 707 w 2370"/>
              <a:gd name="T35" fmla="*/ 336 h 2934"/>
              <a:gd name="T36" fmla="*/ 1044 w 2370"/>
              <a:gd name="T37" fmla="*/ 591 h 2934"/>
              <a:gd name="T38" fmla="*/ 1336 w 2370"/>
              <a:gd name="T39" fmla="*/ 903 h 2934"/>
              <a:gd name="T40" fmla="*/ 1464 w 2370"/>
              <a:gd name="T41" fmla="*/ 1076 h 2934"/>
              <a:gd name="T42" fmla="*/ 1685 w 2370"/>
              <a:gd name="T43" fmla="*/ 1446 h 2934"/>
              <a:gd name="T44" fmla="*/ 1869 w 2370"/>
              <a:gd name="T45" fmla="*/ 1834 h 2934"/>
              <a:gd name="T46" fmla="*/ 2062 w 2370"/>
              <a:gd name="T47" fmla="*/ 2337 h 2934"/>
              <a:gd name="T48" fmla="*/ 2085 w 2370"/>
              <a:gd name="T49" fmla="*/ 2549 h 2934"/>
              <a:gd name="T50" fmla="*/ 2025 w 2370"/>
              <a:gd name="T51" fmla="*/ 2562 h 2934"/>
              <a:gd name="T52" fmla="*/ 2005 w 2370"/>
              <a:gd name="T53" fmla="*/ 2601 h 2934"/>
              <a:gd name="T54" fmla="*/ 2016 w 2370"/>
              <a:gd name="T55" fmla="*/ 2633 h 2934"/>
              <a:gd name="T56" fmla="*/ 2018 w 2370"/>
              <a:gd name="T57" fmla="*/ 2635 h 2934"/>
              <a:gd name="T58" fmla="*/ 2204 w 2370"/>
              <a:gd name="T59" fmla="*/ 2851 h 2934"/>
              <a:gd name="T60" fmla="*/ 2279 w 2370"/>
              <a:gd name="T61" fmla="*/ 2931 h 2934"/>
              <a:gd name="T62" fmla="*/ 2325 w 2370"/>
              <a:gd name="T63" fmla="*/ 2923 h 2934"/>
              <a:gd name="T64" fmla="*/ 2342 w 2370"/>
              <a:gd name="T65" fmla="*/ 2891 h 2934"/>
              <a:gd name="T66" fmla="*/ 2369 w 2370"/>
              <a:gd name="T67" fmla="*/ 2606 h 2934"/>
              <a:gd name="T68" fmla="*/ 2362 w 2370"/>
              <a:gd name="T69" fmla="*/ 2578 h 2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70" h="2934">
                <a:moveTo>
                  <a:pt x="2356" y="2573"/>
                </a:moveTo>
                <a:lnTo>
                  <a:pt x="2357" y="2563"/>
                </a:lnTo>
                <a:lnTo>
                  <a:pt x="2353" y="2543"/>
                </a:lnTo>
                <a:lnTo>
                  <a:pt x="2340" y="2527"/>
                </a:lnTo>
                <a:lnTo>
                  <a:pt x="2322" y="2518"/>
                </a:lnTo>
                <a:lnTo>
                  <a:pt x="2312" y="2518"/>
                </a:lnTo>
                <a:lnTo>
                  <a:pt x="2269" y="2523"/>
                </a:lnTo>
                <a:lnTo>
                  <a:pt x="2225" y="2528"/>
                </a:lnTo>
                <a:lnTo>
                  <a:pt x="2151" y="2313"/>
                </a:lnTo>
                <a:lnTo>
                  <a:pt x="2032" y="1993"/>
                </a:lnTo>
                <a:lnTo>
                  <a:pt x="1946" y="1781"/>
                </a:lnTo>
                <a:lnTo>
                  <a:pt x="1852" y="1574"/>
                </a:lnTo>
                <a:lnTo>
                  <a:pt x="1749" y="1372"/>
                </a:lnTo>
                <a:lnTo>
                  <a:pt x="1635" y="1175"/>
                </a:lnTo>
                <a:lnTo>
                  <a:pt x="1510" y="986"/>
                </a:lnTo>
                <a:lnTo>
                  <a:pt x="1441" y="895"/>
                </a:lnTo>
                <a:lnTo>
                  <a:pt x="1376" y="811"/>
                </a:lnTo>
                <a:lnTo>
                  <a:pt x="1233" y="651"/>
                </a:lnTo>
                <a:lnTo>
                  <a:pt x="1078" y="501"/>
                </a:lnTo>
                <a:lnTo>
                  <a:pt x="909" y="365"/>
                </a:lnTo>
                <a:lnTo>
                  <a:pt x="731" y="245"/>
                </a:lnTo>
                <a:lnTo>
                  <a:pt x="541" y="144"/>
                </a:lnTo>
                <a:lnTo>
                  <a:pt x="394" y="85"/>
                </a:lnTo>
                <a:lnTo>
                  <a:pt x="291" y="52"/>
                </a:lnTo>
                <a:lnTo>
                  <a:pt x="187" y="26"/>
                </a:lnTo>
                <a:lnTo>
                  <a:pt x="81" y="7"/>
                </a:lnTo>
                <a:lnTo>
                  <a:pt x="28" y="0"/>
                </a:lnTo>
                <a:lnTo>
                  <a:pt x="16" y="0"/>
                </a:lnTo>
                <a:lnTo>
                  <a:pt x="2" y="15"/>
                </a:lnTo>
                <a:lnTo>
                  <a:pt x="0" y="34"/>
                </a:lnTo>
                <a:lnTo>
                  <a:pt x="10" y="52"/>
                </a:lnTo>
                <a:lnTo>
                  <a:pt x="20" y="56"/>
                </a:lnTo>
                <a:lnTo>
                  <a:pt x="125" y="81"/>
                </a:lnTo>
                <a:lnTo>
                  <a:pt x="330" y="148"/>
                </a:lnTo>
                <a:lnTo>
                  <a:pt x="523" y="232"/>
                </a:lnTo>
                <a:lnTo>
                  <a:pt x="707" y="336"/>
                </a:lnTo>
                <a:lnTo>
                  <a:pt x="881" y="455"/>
                </a:lnTo>
                <a:lnTo>
                  <a:pt x="1044" y="591"/>
                </a:lnTo>
                <a:lnTo>
                  <a:pt x="1196" y="741"/>
                </a:lnTo>
                <a:lnTo>
                  <a:pt x="1336" y="903"/>
                </a:lnTo>
                <a:lnTo>
                  <a:pt x="1401" y="988"/>
                </a:lnTo>
                <a:lnTo>
                  <a:pt x="1464" y="1076"/>
                </a:lnTo>
                <a:lnTo>
                  <a:pt x="1580" y="1258"/>
                </a:lnTo>
                <a:lnTo>
                  <a:pt x="1685" y="1446"/>
                </a:lnTo>
                <a:lnTo>
                  <a:pt x="1780" y="1637"/>
                </a:lnTo>
                <a:lnTo>
                  <a:pt x="1869" y="1834"/>
                </a:lnTo>
                <a:lnTo>
                  <a:pt x="1949" y="2034"/>
                </a:lnTo>
                <a:lnTo>
                  <a:pt x="2062" y="2337"/>
                </a:lnTo>
                <a:lnTo>
                  <a:pt x="2132" y="2541"/>
                </a:lnTo>
                <a:lnTo>
                  <a:pt x="2085" y="2549"/>
                </a:lnTo>
                <a:lnTo>
                  <a:pt x="2037" y="2558"/>
                </a:lnTo>
                <a:lnTo>
                  <a:pt x="2025" y="2562"/>
                </a:lnTo>
                <a:lnTo>
                  <a:pt x="2010" y="2578"/>
                </a:lnTo>
                <a:lnTo>
                  <a:pt x="2005" y="2601"/>
                </a:lnTo>
                <a:lnTo>
                  <a:pt x="2010" y="2624"/>
                </a:lnTo>
                <a:lnTo>
                  <a:pt x="2016" y="2633"/>
                </a:lnTo>
                <a:lnTo>
                  <a:pt x="2016" y="2634"/>
                </a:lnTo>
                <a:lnTo>
                  <a:pt x="2018" y="2635"/>
                </a:lnTo>
                <a:lnTo>
                  <a:pt x="2077" y="2709"/>
                </a:lnTo>
                <a:lnTo>
                  <a:pt x="2204" y="2851"/>
                </a:lnTo>
                <a:lnTo>
                  <a:pt x="2269" y="2921"/>
                </a:lnTo>
                <a:lnTo>
                  <a:pt x="2279" y="2931"/>
                </a:lnTo>
                <a:lnTo>
                  <a:pt x="2303" y="2934"/>
                </a:lnTo>
                <a:lnTo>
                  <a:pt x="2325" y="2923"/>
                </a:lnTo>
                <a:lnTo>
                  <a:pt x="2339" y="2904"/>
                </a:lnTo>
                <a:lnTo>
                  <a:pt x="2342" y="2891"/>
                </a:lnTo>
                <a:lnTo>
                  <a:pt x="2356" y="2748"/>
                </a:lnTo>
                <a:lnTo>
                  <a:pt x="2369" y="2606"/>
                </a:lnTo>
                <a:lnTo>
                  <a:pt x="2370" y="2595"/>
                </a:lnTo>
                <a:lnTo>
                  <a:pt x="2362" y="2578"/>
                </a:lnTo>
                <a:lnTo>
                  <a:pt x="2356" y="2573"/>
                </a:lnTo>
                <a:close/>
              </a:path>
            </a:pathLst>
          </a:custGeom>
          <a:solidFill>
            <a:schemeClr val="tx2">
              <a:lumMod val="5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86" name="Freeform 299">
            <a:extLst>
              <a:ext uri="{FF2B5EF4-FFF2-40B4-BE49-F238E27FC236}">
                <a16:creationId xmlns:a16="http://schemas.microsoft.com/office/drawing/2014/main" id="{2F355AEC-138A-4946-A776-6B572E68711F}"/>
              </a:ext>
            </a:extLst>
          </p:cNvPr>
          <p:cNvSpPr>
            <a:spLocks/>
          </p:cNvSpPr>
          <p:nvPr/>
        </p:nvSpPr>
        <p:spPr bwMode="auto">
          <a:xfrm>
            <a:off x="5056070" y="2510412"/>
            <a:ext cx="638503" cy="1051760"/>
          </a:xfrm>
          <a:custGeom>
            <a:avLst/>
            <a:gdLst>
              <a:gd name="T0" fmla="*/ 2126 w 2209"/>
              <a:gd name="T1" fmla="*/ 4181 h 4506"/>
              <a:gd name="T2" fmla="*/ 2074 w 2209"/>
              <a:gd name="T3" fmla="*/ 4062 h 4506"/>
              <a:gd name="T4" fmla="*/ 1984 w 2209"/>
              <a:gd name="T5" fmla="*/ 3599 h 4506"/>
              <a:gd name="T6" fmla="*/ 1860 w 2209"/>
              <a:gd name="T7" fmla="*/ 3145 h 4506"/>
              <a:gd name="T8" fmla="*/ 1707 w 2209"/>
              <a:gd name="T9" fmla="*/ 2700 h 4506"/>
              <a:gd name="T10" fmla="*/ 1480 w 2209"/>
              <a:gd name="T11" fmla="*/ 2155 h 4506"/>
              <a:gd name="T12" fmla="*/ 1051 w 2209"/>
              <a:gd name="T13" fmla="*/ 1311 h 4506"/>
              <a:gd name="T14" fmla="*/ 696 w 2209"/>
              <a:gd name="T15" fmla="*/ 700 h 4506"/>
              <a:gd name="T16" fmla="*/ 533 w 2209"/>
              <a:gd name="T17" fmla="*/ 444 h 4506"/>
              <a:gd name="T18" fmla="*/ 381 w 2209"/>
              <a:gd name="T19" fmla="*/ 255 h 4506"/>
              <a:gd name="T20" fmla="*/ 202 w 2209"/>
              <a:gd name="T21" fmla="*/ 94 h 4506"/>
              <a:gd name="T22" fmla="*/ 43 w 2209"/>
              <a:gd name="T23" fmla="*/ 4 h 4506"/>
              <a:gd name="T24" fmla="*/ 12 w 2209"/>
              <a:gd name="T25" fmla="*/ 7 h 4506"/>
              <a:gd name="T26" fmla="*/ 5 w 2209"/>
              <a:gd name="T27" fmla="*/ 44 h 4506"/>
              <a:gd name="T28" fmla="*/ 78 w 2209"/>
              <a:gd name="T29" fmla="*/ 90 h 4506"/>
              <a:gd name="T30" fmla="*/ 296 w 2209"/>
              <a:gd name="T31" fmla="*/ 278 h 4506"/>
              <a:gd name="T32" fmla="*/ 516 w 2209"/>
              <a:gd name="T33" fmla="*/ 567 h 4506"/>
              <a:gd name="T34" fmla="*/ 738 w 2209"/>
              <a:gd name="T35" fmla="*/ 943 h 4506"/>
              <a:gd name="T36" fmla="*/ 1112 w 2209"/>
              <a:gd name="T37" fmla="*/ 1619 h 4506"/>
              <a:gd name="T38" fmla="*/ 1320 w 2209"/>
              <a:gd name="T39" fmla="*/ 2033 h 4506"/>
              <a:gd name="T40" fmla="*/ 1495 w 2209"/>
              <a:gd name="T41" fmla="*/ 2420 h 4506"/>
              <a:gd name="T42" fmla="*/ 1698 w 2209"/>
              <a:gd name="T43" fmla="*/ 2948 h 4506"/>
              <a:gd name="T44" fmla="*/ 1861 w 2209"/>
              <a:gd name="T45" fmla="*/ 3489 h 4506"/>
              <a:gd name="T46" fmla="*/ 1978 w 2209"/>
              <a:gd name="T47" fmla="*/ 4042 h 4506"/>
              <a:gd name="T48" fmla="*/ 1949 w 2209"/>
              <a:gd name="T49" fmla="*/ 4187 h 4506"/>
              <a:gd name="T50" fmla="*/ 1894 w 2209"/>
              <a:gd name="T51" fmla="*/ 4199 h 4506"/>
              <a:gd name="T52" fmla="*/ 1870 w 2209"/>
              <a:gd name="T53" fmla="*/ 4225 h 4506"/>
              <a:gd name="T54" fmla="*/ 1870 w 2209"/>
              <a:gd name="T55" fmla="*/ 4251 h 4506"/>
              <a:gd name="T56" fmla="*/ 1916 w 2209"/>
              <a:gd name="T57" fmla="*/ 4352 h 4506"/>
              <a:gd name="T58" fmla="*/ 2003 w 2209"/>
              <a:gd name="T59" fmla="*/ 4470 h 4506"/>
              <a:gd name="T60" fmla="*/ 2038 w 2209"/>
              <a:gd name="T61" fmla="*/ 4502 h 4506"/>
              <a:gd name="T62" fmla="*/ 2071 w 2209"/>
              <a:gd name="T63" fmla="*/ 4502 h 4506"/>
              <a:gd name="T64" fmla="*/ 2088 w 2209"/>
              <a:gd name="T65" fmla="*/ 4486 h 4506"/>
              <a:gd name="T66" fmla="*/ 2141 w 2209"/>
              <a:gd name="T67" fmla="*/ 4409 h 4506"/>
              <a:gd name="T68" fmla="*/ 2183 w 2209"/>
              <a:gd name="T69" fmla="*/ 4312 h 4506"/>
              <a:gd name="T70" fmla="*/ 2209 w 2209"/>
              <a:gd name="T71" fmla="*/ 4232 h 4506"/>
              <a:gd name="T72" fmla="*/ 2191 w 2209"/>
              <a:gd name="T73" fmla="*/ 4197 h 4506"/>
              <a:gd name="T74" fmla="*/ 2162 w 2209"/>
              <a:gd name="T75" fmla="*/ 4185 h 4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09" h="4506">
                <a:moveTo>
                  <a:pt x="2162" y="4185"/>
                </a:moveTo>
                <a:lnTo>
                  <a:pt x="2126" y="4181"/>
                </a:lnTo>
                <a:lnTo>
                  <a:pt x="2089" y="4180"/>
                </a:lnTo>
                <a:lnTo>
                  <a:pt x="2074" y="4062"/>
                </a:lnTo>
                <a:lnTo>
                  <a:pt x="2034" y="3830"/>
                </a:lnTo>
                <a:lnTo>
                  <a:pt x="1984" y="3599"/>
                </a:lnTo>
                <a:lnTo>
                  <a:pt x="1926" y="3371"/>
                </a:lnTo>
                <a:lnTo>
                  <a:pt x="1860" y="3145"/>
                </a:lnTo>
                <a:lnTo>
                  <a:pt x="1787" y="2921"/>
                </a:lnTo>
                <a:lnTo>
                  <a:pt x="1707" y="2700"/>
                </a:lnTo>
                <a:lnTo>
                  <a:pt x="1620" y="2480"/>
                </a:lnTo>
                <a:lnTo>
                  <a:pt x="1480" y="2155"/>
                </a:lnTo>
                <a:lnTo>
                  <a:pt x="1274" y="1729"/>
                </a:lnTo>
                <a:lnTo>
                  <a:pt x="1051" y="1311"/>
                </a:lnTo>
                <a:lnTo>
                  <a:pt x="817" y="902"/>
                </a:lnTo>
                <a:lnTo>
                  <a:pt x="696" y="700"/>
                </a:lnTo>
                <a:lnTo>
                  <a:pt x="634" y="597"/>
                </a:lnTo>
                <a:lnTo>
                  <a:pt x="533" y="444"/>
                </a:lnTo>
                <a:lnTo>
                  <a:pt x="460" y="347"/>
                </a:lnTo>
                <a:lnTo>
                  <a:pt x="381" y="255"/>
                </a:lnTo>
                <a:lnTo>
                  <a:pt x="296" y="171"/>
                </a:lnTo>
                <a:lnTo>
                  <a:pt x="202" y="94"/>
                </a:lnTo>
                <a:lnTo>
                  <a:pt x="99" y="31"/>
                </a:lnTo>
                <a:lnTo>
                  <a:pt x="43" y="4"/>
                </a:lnTo>
                <a:lnTo>
                  <a:pt x="31" y="0"/>
                </a:lnTo>
                <a:lnTo>
                  <a:pt x="12" y="7"/>
                </a:lnTo>
                <a:lnTo>
                  <a:pt x="0" y="24"/>
                </a:lnTo>
                <a:lnTo>
                  <a:pt x="5" y="44"/>
                </a:lnTo>
                <a:lnTo>
                  <a:pt x="14" y="52"/>
                </a:lnTo>
                <a:lnTo>
                  <a:pt x="78" y="90"/>
                </a:lnTo>
                <a:lnTo>
                  <a:pt x="193" y="179"/>
                </a:lnTo>
                <a:lnTo>
                  <a:pt x="296" y="278"/>
                </a:lnTo>
                <a:lnTo>
                  <a:pt x="390" y="389"/>
                </a:lnTo>
                <a:lnTo>
                  <a:pt x="516" y="567"/>
                </a:lnTo>
                <a:lnTo>
                  <a:pt x="666" y="819"/>
                </a:lnTo>
                <a:lnTo>
                  <a:pt x="738" y="943"/>
                </a:lnTo>
                <a:lnTo>
                  <a:pt x="892" y="1210"/>
                </a:lnTo>
                <a:lnTo>
                  <a:pt x="1112" y="1619"/>
                </a:lnTo>
                <a:lnTo>
                  <a:pt x="1252" y="1893"/>
                </a:lnTo>
                <a:lnTo>
                  <a:pt x="1320" y="2033"/>
                </a:lnTo>
                <a:lnTo>
                  <a:pt x="1380" y="2162"/>
                </a:lnTo>
                <a:lnTo>
                  <a:pt x="1495" y="2420"/>
                </a:lnTo>
                <a:lnTo>
                  <a:pt x="1601" y="2683"/>
                </a:lnTo>
                <a:lnTo>
                  <a:pt x="1698" y="2948"/>
                </a:lnTo>
                <a:lnTo>
                  <a:pt x="1785" y="3217"/>
                </a:lnTo>
                <a:lnTo>
                  <a:pt x="1861" y="3489"/>
                </a:lnTo>
                <a:lnTo>
                  <a:pt x="1926" y="3764"/>
                </a:lnTo>
                <a:lnTo>
                  <a:pt x="1978" y="4042"/>
                </a:lnTo>
                <a:lnTo>
                  <a:pt x="1999" y="4182"/>
                </a:lnTo>
                <a:lnTo>
                  <a:pt x="1949" y="4187"/>
                </a:lnTo>
                <a:lnTo>
                  <a:pt x="1902" y="4197"/>
                </a:lnTo>
                <a:lnTo>
                  <a:pt x="1894" y="4199"/>
                </a:lnTo>
                <a:lnTo>
                  <a:pt x="1879" y="4210"/>
                </a:lnTo>
                <a:lnTo>
                  <a:pt x="1870" y="4225"/>
                </a:lnTo>
                <a:lnTo>
                  <a:pt x="1868" y="4242"/>
                </a:lnTo>
                <a:lnTo>
                  <a:pt x="1870" y="4251"/>
                </a:lnTo>
                <a:lnTo>
                  <a:pt x="1883" y="4286"/>
                </a:lnTo>
                <a:lnTo>
                  <a:pt x="1916" y="4352"/>
                </a:lnTo>
                <a:lnTo>
                  <a:pt x="1956" y="4413"/>
                </a:lnTo>
                <a:lnTo>
                  <a:pt x="2003" y="4470"/>
                </a:lnTo>
                <a:lnTo>
                  <a:pt x="2029" y="4496"/>
                </a:lnTo>
                <a:lnTo>
                  <a:pt x="2038" y="4502"/>
                </a:lnTo>
                <a:lnTo>
                  <a:pt x="2054" y="4506"/>
                </a:lnTo>
                <a:lnTo>
                  <a:pt x="2071" y="4502"/>
                </a:lnTo>
                <a:lnTo>
                  <a:pt x="2084" y="4492"/>
                </a:lnTo>
                <a:lnTo>
                  <a:pt x="2088" y="4486"/>
                </a:lnTo>
                <a:lnTo>
                  <a:pt x="2110" y="4464"/>
                </a:lnTo>
                <a:lnTo>
                  <a:pt x="2141" y="4409"/>
                </a:lnTo>
                <a:lnTo>
                  <a:pt x="2154" y="4379"/>
                </a:lnTo>
                <a:lnTo>
                  <a:pt x="2183" y="4312"/>
                </a:lnTo>
                <a:lnTo>
                  <a:pt x="2206" y="4242"/>
                </a:lnTo>
                <a:lnTo>
                  <a:pt x="2209" y="4232"/>
                </a:lnTo>
                <a:lnTo>
                  <a:pt x="2204" y="4212"/>
                </a:lnTo>
                <a:lnTo>
                  <a:pt x="2191" y="4197"/>
                </a:lnTo>
                <a:lnTo>
                  <a:pt x="2172" y="4187"/>
                </a:lnTo>
                <a:lnTo>
                  <a:pt x="2162" y="4185"/>
                </a:lnTo>
                <a:close/>
              </a:path>
            </a:pathLst>
          </a:custGeom>
          <a:solidFill>
            <a:schemeClr val="tx2">
              <a:lumMod val="5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87" name="Freeform 295">
            <a:extLst>
              <a:ext uri="{FF2B5EF4-FFF2-40B4-BE49-F238E27FC236}">
                <a16:creationId xmlns:a16="http://schemas.microsoft.com/office/drawing/2014/main" id="{C5518E7F-80CB-465B-88DB-25C538A4313E}"/>
              </a:ext>
            </a:extLst>
          </p:cNvPr>
          <p:cNvSpPr>
            <a:spLocks/>
          </p:cNvSpPr>
          <p:nvPr/>
        </p:nvSpPr>
        <p:spPr bwMode="auto">
          <a:xfrm flipH="1">
            <a:off x="7318291" y="4940654"/>
            <a:ext cx="594066" cy="284560"/>
          </a:xfrm>
          <a:custGeom>
            <a:avLst/>
            <a:gdLst>
              <a:gd name="T0" fmla="*/ 1392 w 1460"/>
              <a:gd name="T1" fmla="*/ 10 h 959"/>
              <a:gd name="T2" fmla="*/ 1384 w 1460"/>
              <a:gd name="T3" fmla="*/ 10 h 959"/>
              <a:gd name="T4" fmla="*/ 1377 w 1460"/>
              <a:gd name="T5" fmla="*/ 11 h 959"/>
              <a:gd name="T6" fmla="*/ 1370 w 1460"/>
              <a:gd name="T7" fmla="*/ 6 h 959"/>
              <a:gd name="T8" fmla="*/ 1359 w 1460"/>
              <a:gd name="T9" fmla="*/ 6 h 959"/>
              <a:gd name="T10" fmla="*/ 1233 w 1460"/>
              <a:gd name="T11" fmla="*/ 23 h 959"/>
              <a:gd name="T12" fmla="*/ 1109 w 1460"/>
              <a:gd name="T13" fmla="*/ 48 h 959"/>
              <a:gd name="T14" fmla="*/ 1100 w 1460"/>
              <a:gd name="T15" fmla="*/ 50 h 959"/>
              <a:gd name="T16" fmla="*/ 1086 w 1460"/>
              <a:gd name="T17" fmla="*/ 65 h 959"/>
              <a:gd name="T18" fmla="*/ 1078 w 1460"/>
              <a:gd name="T19" fmla="*/ 83 h 959"/>
              <a:gd name="T20" fmla="*/ 1079 w 1460"/>
              <a:gd name="T21" fmla="*/ 102 h 959"/>
              <a:gd name="T22" fmla="*/ 1083 w 1460"/>
              <a:gd name="T23" fmla="*/ 111 h 959"/>
              <a:gd name="T24" fmla="*/ 1106 w 1460"/>
              <a:gd name="T25" fmla="*/ 145 h 959"/>
              <a:gd name="T26" fmla="*/ 1130 w 1460"/>
              <a:gd name="T27" fmla="*/ 180 h 959"/>
              <a:gd name="T28" fmla="*/ 996 w 1460"/>
              <a:gd name="T29" fmla="*/ 282 h 959"/>
              <a:gd name="T30" fmla="*/ 723 w 1460"/>
              <a:gd name="T31" fmla="*/ 474 h 959"/>
              <a:gd name="T32" fmla="*/ 443 w 1460"/>
              <a:gd name="T33" fmla="*/ 656 h 959"/>
              <a:gd name="T34" fmla="*/ 156 w 1460"/>
              <a:gd name="T35" fmla="*/ 829 h 959"/>
              <a:gd name="T36" fmla="*/ 11 w 1460"/>
              <a:gd name="T37" fmla="*/ 915 h 959"/>
              <a:gd name="T38" fmla="*/ 2 w 1460"/>
              <a:gd name="T39" fmla="*/ 921 h 959"/>
              <a:gd name="T40" fmla="*/ 0 w 1460"/>
              <a:gd name="T41" fmla="*/ 938 h 959"/>
              <a:gd name="T42" fmla="*/ 7 w 1460"/>
              <a:gd name="T43" fmla="*/ 952 h 959"/>
              <a:gd name="T44" fmla="*/ 24 w 1460"/>
              <a:gd name="T45" fmla="*/ 959 h 959"/>
              <a:gd name="T46" fmla="*/ 34 w 1460"/>
              <a:gd name="T47" fmla="*/ 956 h 959"/>
              <a:gd name="T48" fmla="*/ 111 w 1460"/>
              <a:gd name="T49" fmla="*/ 923 h 959"/>
              <a:gd name="T50" fmla="*/ 263 w 1460"/>
              <a:gd name="T51" fmla="*/ 849 h 959"/>
              <a:gd name="T52" fmla="*/ 484 w 1460"/>
              <a:gd name="T53" fmla="*/ 728 h 959"/>
              <a:gd name="T54" fmla="*/ 769 w 1460"/>
              <a:gd name="T55" fmla="*/ 549 h 959"/>
              <a:gd name="T56" fmla="*/ 1044 w 1460"/>
              <a:gd name="T57" fmla="*/ 352 h 959"/>
              <a:gd name="T58" fmla="*/ 1176 w 1460"/>
              <a:gd name="T59" fmla="*/ 249 h 959"/>
              <a:gd name="T60" fmla="*/ 1182 w 1460"/>
              <a:gd name="T61" fmla="*/ 256 h 959"/>
              <a:gd name="T62" fmla="*/ 1185 w 1460"/>
              <a:gd name="T63" fmla="*/ 263 h 959"/>
              <a:gd name="T64" fmla="*/ 1201 w 1460"/>
              <a:gd name="T65" fmla="*/ 285 h 959"/>
              <a:gd name="T66" fmla="*/ 1231 w 1460"/>
              <a:gd name="T67" fmla="*/ 308 h 959"/>
              <a:gd name="T68" fmla="*/ 1254 w 1460"/>
              <a:gd name="T69" fmla="*/ 316 h 959"/>
              <a:gd name="T70" fmla="*/ 1268 w 1460"/>
              <a:gd name="T71" fmla="*/ 315 h 959"/>
              <a:gd name="T72" fmla="*/ 1284 w 1460"/>
              <a:gd name="T73" fmla="*/ 312 h 959"/>
              <a:gd name="T74" fmla="*/ 1310 w 1460"/>
              <a:gd name="T75" fmla="*/ 295 h 959"/>
              <a:gd name="T76" fmla="*/ 1340 w 1460"/>
              <a:gd name="T77" fmla="*/ 259 h 959"/>
              <a:gd name="T78" fmla="*/ 1357 w 1460"/>
              <a:gd name="T79" fmla="*/ 233 h 959"/>
              <a:gd name="T80" fmla="*/ 1384 w 1460"/>
              <a:gd name="T81" fmla="*/ 192 h 959"/>
              <a:gd name="T82" fmla="*/ 1433 w 1460"/>
              <a:gd name="T83" fmla="*/ 103 h 959"/>
              <a:gd name="T84" fmla="*/ 1455 w 1460"/>
              <a:gd name="T85" fmla="*/ 59 h 959"/>
              <a:gd name="T86" fmla="*/ 1460 w 1460"/>
              <a:gd name="T87" fmla="*/ 43 h 959"/>
              <a:gd name="T88" fmla="*/ 1451 w 1460"/>
              <a:gd name="T89" fmla="*/ 17 h 959"/>
              <a:gd name="T90" fmla="*/ 1429 w 1460"/>
              <a:gd name="T91" fmla="*/ 0 h 959"/>
              <a:gd name="T92" fmla="*/ 1403 w 1460"/>
              <a:gd name="T93" fmla="*/ 0 h 959"/>
              <a:gd name="T94" fmla="*/ 1392 w 1460"/>
              <a:gd name="T95" fmla="*/ 10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60" h="959">
                <a:moveTo>
                  <a:pt x="1392" y="10"/>
                </a:moveTo>
                <a:lnTo>
                  <a:pt x="1384" y="10"/>
                </a:lnTo>
                <a:lnTo>
                  <a:pt x="1377" y="11"/>
                </a:lnTo>
                <a:lnTo>
                  <a:pt x="1370" y="6"/>
                </a:lnTo>
                <a:lnTo>
                  <a:pt x="1359" y="6"/>
                </a:lnTo>
                <a:lnTo>
                  <a:pt x="1233" y="23"/>
                </a:lnTo>
                <a:lnTo>
                  <a:pt x="1109" y="48"/>
                </a:lnTo>
                <a:lnTo>
                  <a:pt x="1100" y="50"/>
                </a:lnTo>
                <a:lnTo>
                  <a:pt x="1086" y="65"/>
                </a:lnTo>
                <a:lnTo>
                  <a:pt x="1078" y="83"/>
                </a:lnTo>
                <a:lnTo>
                  <a:pt x="1079" y="102"/>
                </a:lnTo>
                <a:lnTo>
                  <a:pt x="1083" y="111"/>
                </a:lnTo>
                <a:lnTo>
                  <a:pt x="1106" y="145"/>
                </a:lnTo>
                <a:lnTo>
                  <a:pt x="1130" y="180"/>
                </a:lnTo>
                <a:lnTo>
                  <a:pt x="996" y="282"/>
                </a:lnTo>
                <a:lnTo>
                  <a:pt x="723" y="474"/>
                </a:lnTo>
                <a:lnTo>
                  <a:pt x="443" y="656"/>
                </a:lnTo>
                <a:lnTo>
                  <a:pt x="156" y="829"/>
                </a:lnTo>
                <a:lnTo>
                  <a:pt x="11" y="915"/>
                </a:lnTo>
                <a:lnTo>
                  <a:pt x="2" y="921"/>
                </a:lnTo>
                <a:lnTo>
                  <a:pt x="0" y="938"/>
                </a:lnTo>
                <a:lnTo>
                  <a:pt x="7" y="952"/>
                </a:lnTo>
                <a:lnTo>
                  <a:pt x="24" y="959"/>
                </a:lnTo>
                <a:lnTo>
                  <a:pt x="34" y="956"/>
                </a:lnTo>
                <a:lnTo>
                  <a:pt x="111" y="923"/>
                </a:lnTo>
                <a:lnTo>
                  <a:pt x="263" y="849"/>
                </a:lnTo>
                <a:lnTo>
                  <a:pt x="484" y="728"/>
                </a:lnTo>
                <a:lnTo>
                  <a:pt x="769" y="549"/>
                </a:lnTo>
                <a:lnTo>
                  <a:pt x="1044" y="352"/>
                </a:lnTo>
                <a:lnTo>
                  <a:pt x="1176" y="249"/>
                </a:lnTo>
                <a:lnTo>
                  <a:pt x="1182" y="256"/>
                </a:lnTo>
                <a:lnTo>
                  <a:pt x="1185" y="263"/>
                </a:lnTo>
                <a:lnTo>
                  <a:pt x="1201" y="285"/>
                </a:lnTo>
                <a:lnTo>
                  <a:pt x="1231" y="308"/>
                </a:lnTo>
                <a:lnTo>
                  <a:pt x="1254" y="316"/>
                </a:lnTo>
                <a:lnTo>
                  <a:pt x="1268" y="315"/>
                </a:lnTo>
                <a:lnTo>
                  <a:pt x="1284" y="312"/>
                </a:lnTo>
                <a:lnTo>
                  <a:pt x="1310" y="295"/>
                </a:lnTo>
                <a:lnTo>
                  <a:pt x="1340" y="259"/>
                </a:lnTo>
                <a:lnTo>
                  <a:pt x="1357" y="233"/>
                </a:lnTo>
                <a:lnTo>
                  <a:pt x="1384" y="192"/>
                </a:lnTo>
                <a:lnTo>
                  <a:pt x="1433" y="103"/>
                </a:lnTo>
                <a:lnTo>
                  <a:pt x="1455" y="59"/>
                </a:lnTo>
                <a:lnTo>
                  <a:pt x="1460" y="43"/>
                </a:lnTo>
                <a:lnTo>
                  <a:pt x="1451" y="17"/>
                </a:lnTo>
                <a:lnTo>
                  <a:pt x="1429" y="0"/>
                </a:lnTo>
                <a:lnTo>
                  <a:pt x="1403" y="0"/>
                </a:lnTo>
                <a:lnTo>
                  <a:pt x="1392" y="10"/>
                </a:lnTo>
                <a:close/>
              </a:path>
            </a:pathLst>
          </a:custGeom>
          <a:solidFill>
            <a:schemeClr val="tx2">
              <a:lumMod val="5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grpSp>
        <p:nvGrpSpPr>
          <p:cNvPr id="88" name="Group 87">
            <a:extLst>
              <a:ext uri="{FF2B5EF4-FFF2-40B4-BE49-F238E27FC236}">
                <a16:creationId xmlns:a16="http://schemas.microsoft.com/office/drawing/2014/main" id="{9899E55D-6418-4FA3-AAEB-C35174E38953}"/>
              </a:ext>
            </a:extLst>
          </p:cNvPr>
          <p:cNvGrpSpPr/>
          <p:nvPr/>
        </p:nvGrpSpPr>
        <p:grpSpPr>
          <a:xfrm>
            <a:off x="5433140" y="3649291"/>
            <a:ext cx="1280178" cy="592712"/>
            <a:chOff x="2949244" y="1769606"/>
            <a:chExt cx="3109912" cy="1439863"/>
          </a:xfrm>
          <a:solidFill>
            <a:schemeClr val="accent4"/>
          </a:solidFill>
        </p:grpSpPr>
        <p:sp>
          <p:nvSpPr>
            <p:cNvPr id="89" name="Freeform 54">
              <a:extLst>
                <a:ext uri="{FF2B5EF4-FFF2-40B4-BE49-F238E27FC236}">
                  <a16:creationId xmlns:a16="http://schemas.microsoft.com/office/drawing/2014/main" id="{61789842-E9AD-47DB-9172-B55489C577A7}"/>
                </a:ext>
              </a:extLst>
            </p:cNvPr>
            <p:cNvSpPr>
              <a:spLocks/>
            </p:cNvSpPr>
            <p:nvPr/>
          </p:nvSpPr>
          <p:spPr bwMode="auto">
            <a:xfrm>
              <a:off x="4814556" y="1863269"/>
              <a:ext cx="255588" cy="561975"/>
            </a:xfrm>
            <a:custGeom>
              <a:avLst/>
              <a:gdLst>
                <a:gd name="T0" fmla="*/ 450 w 644"/>
                <a:gd name="T1" fmla="*/ 65 h 1418"/>
                <a:gd name="T2" fmla="*/ 458 w 644"/>
                <a:gd name="T3" fmla="*/ 47 h 1418"/>
                <a:gd name="T4" fmla="*/ 485 w 644"/>
                <a:gd name="T5" fmla="*/ 18 h 1418"/>
                <a:gd name="T6" fmla="*/ 520 w 644"/>
                <a:gd name="T7" fmla="*/ 1 h 1418"/>
                <a:gd name="T8" fmla="*/ 559 w 644"/>
                <a:gd name="T9" fmla="*/ 0 h 1418"/>
                <a:gd name="T10" fmla="*/ 578 w 644"/>
                <a:gd name="T11" fmla="*/ 5 h 1418"/>
                <a:gd name="T12" fmla="*/ 597 w 644"/>
                <a:gd name="T13" fmla="*/ 13 h 1418"/>
                <a:gd name="T14" fmla="*/ 626 w 644"/>
                <a:gd name="T15" fmla="*/ 40 h 1418"/>
                <a:gd name="T16" fmla="*/ 642 w 644"/>
                <a:gd name="T17" fmla="*/ 75 h 1418"/>
                <a:gd name="T18" fmla="*/ 644 w 644"/>
                <a:gd name="T19" fmla="*/ 114 h 1418"/>
                <a:gd name="T20" fmla="*/ 638 w 644"/>
                <a:gd name="T21" fmla="*/ 134 h 1418"/>
                <a:gd name="T22" fmla="*/ 195 w 644"/>
                <a:gd name="T23" fmla="*/ 1352 h 1418"/>
                <a:gd name="T24" fmla="*/ 187 w 644"/>
                <a:gd name="T25" fmla="*/ 1370 h 1418"/>
                <a:gd name="T26" fmla="*/ 160 w 644"/>
                <a:gd name="T27" fmla="*/ 1399 h 1418"/>
                <a:gd name="T28" fmla="*/ 126 w 644"/>
                <a:gd name="T29" fmla="*/ 1416 h 1418"/>
                <a:gd name="T30" fmla="*/ 86 w 644"/>
                <a:gd name="T31" fmla="*/ 1418 h 1418"/>
                <a:gd name="T32" fmla="*/ 66 w 644"/>
                <a:gd name="T33" fmla="*/ 1412 h 1418"/>
                <a:gd name="T34" fmla="*/ 48 w 644"/>
                <a:gd name="T35" fmla="*/ 1404 h 1418"/>
                <a:gd name="T36" fmla="*/ 20 w 644"/>
                <a:gd name="T37" fmla="*/ 1377 h 1418"/>
                <a:gd name="T38" fmla="*/ 3 w 644"/>
                <a:gd name="T39" fmla="*/ 1342 h 1418"/>
                <a:gd name="T40" fmla="*/ 0 w 644"/>
                <a:gd name="T41" fmla="*/ 1303 h 1418"/>
                <a:gd name="T42" fmla="*/ 7 w 644"/>
                <a:gd name="T43" fmla="*/ 1283 h 1418"/>
                <a:gd name="T44" fmla="*/ 450 w 644"/>
                <a:gd name="T45" fmla="*/ 65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450" y="65"/>
                  </a:moveTo>
                  <a:lnTo>
                    <a:pt x="458" y="47"/>
                  </a:lnTo>
                  <a:lnTo>
                    <a:pt x="485" y="18"/>
                  </a:lnTo>
                  <a:lnTo>
                    <a:pt x="520" y="1"/>
                  </a:lnTo>
                  <a:lnTo>
                    <a:pt x="559" y="0"/>
                  </a:lnTo>
                  <a:lnTo>
                    <a:pt x="578" y="5"/>
                  </a:lnTo>
                  <a:lnTo>
                    <a:pt x="597" y="13"/>
                  </a:lnTo>
                  <a:lnTo>
                    <a:pt x="626" y="40"/>
                  </a:lnTo>
                  <a:lnTo>
                    <a:pt x="642" y="75"/>
                  </a:lnTo>
                  <a:lnTo>
                    <a:pt x="644" y="114"/>
                  </a:lnTo>
                  <a:lnTo>
                    <a:pt x="638" y="134"/>
                  </a:lnTo>
                  <a:lnTo>
                    <a:pt x="195" y="1352"/>
                  </a:lnTo>
                  <a:lnTo>
                    <a:pt x="187" y="1370"/>
                  </a:lnTo>
                  <a:lnTo>
                    <a:pt x="160" y="1399"/>
                  </a:lnTo>
                  <a:lnTo>
                    <a:pt x="126" y="1416"/>
                  </a:lnTo>
                  <a:lnTo>
                    <a:pt x="86" y="1418"/>
                  </a:lnTo>
                  <a:lnTo>
                    <a:pt x="66" y="1412"/>
                  </a:lnTo>
                  <a:lnTo>
                    <a:pt x="48" y="1404"/>
                  </a:lnTo>
                  <a:lnTo>
                    <a:pt x="20" y="1377"/>
                  </a:lnTo>
                  <a:lnTo>
                    <a:pt x="3" y="1342"/>
                  </a:lnTo>
                  <a:lnTo>
                    <a:pt x="0" y="1303"/>
                  </a:lnTo>
                  <a:lnTo>
                    <a:pt x="7" y="1283"/>
                  </a:lnTo>
                  <a:lnTo>
                    <a:pt x="45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90" name="Freeform 55">
              <a:extLst>
                <a:ext uri="{FF2B5EF4-FFF2-40B4-BE49-F238E27FC236}">
                  <a16:creationId xmlns:a16="http://schemas.microsoft.com/office/drawing/2014/main" id="{B4D22DA5-2C00-4B79-B51C-35CFBAF6DF4C}"/>
                </a:ext>
              </a:extLst>
            </p:cNvPr>
            <p:cNvSpPr>
              <a:spLocks/>
            </p:cNvSpPr>
            <p:nvPr/>
          </p:nvSpPr>
          <p:spPr bwMode="auto">
            <a:xfrm>
              <a:off x="5122531" y="2129969"/>
              <a:ext cx="409575" cy="473075"/>
            </a:xfrm>
            <a:custGeom>
              <a:avLst/>
              <a:gdLst>
                <a:gd name="T0" fmla="*/ 855 w 1033"/>
                <a:gd name="T1" fmla="*/ 36 h 1193"/>
                <a:gd name="T2" fmla="*/ 869 w 1033"/>
                <a:gd name="T3" fmla="*/ 20 h 1193"/>
                <a:gd name="T4" fmla="*/ 904 w 1033"/>
                <a:gd name="T5" fmla="*/ 3 h 1193"/>
                <a:gd name="T6" fmla="*/ 943 w 1033"/>
                <a:gd name="T7" fmla="*/ 0 h 1193"/>
                <a:gd name="T8" fmla="*/ 981 w 1033"/>
                <a:gd name="T9" fmla="*/ 11 h 1193"/>
                <a:gd name="T10" fmla="*/ 998 w 1033"/>
                <a:gd name="T11" fmla="*/ 23 h 1193"/>
                <a:gd name="T12" fmla="*/ 1012 w 1033"/>
                <a:gd name="T13" fmla="*/ 37 h 1193"/>
                <a:gd name="T14" fmla="*/ 1030 w 1033"/>
                <a:gd name="T15" fmla="*/ 72 h 1193"/>
                <a:gd name="T16" fmla="*/ 1033 w 1033"/>
                <a:gd name="T17" fmla="*/ 111 h 1193"/>
                <a:gd name="T18" fmla="*/ 1022 w 1033"/>
                <a:gd name="T19" fmla="*/ 149 h 1193"/>
                <a:gd name="T20" fmla="*/ 1009 w 1033"/>
                <a:gd name="T21" fmla="*/ 164 h 1193"/>
                <a:gd name="T22" fmla="*/ 177 w 1033"/>
                <a:gd name="T23" fmla="*/ 1157 h 1193"/>
                <a:gd name="T24" fmla="*/ 163 w 1033"/>
                <a:gd name="T25" fmla="*/ 1173 h 1193"/>
                <a:gd name="T26" fmla="*/ 128 w 1033"/>
                <a:gd name="T27" fmla="*/ 1191 h 1193"/>
                <a:gd name="T28" fmla="*/ 89 w 1033"/>
                <a:gd name="T29" fmla="*/ 1193 h 1193"/>
                <a:gd name="T30" fmla="*/ 52 w 1033"/>
                <a:gd name="T31" fmla="*/ 1182 h 1193"/>
                <a:gd name="T32" fmla="*/ 35 w 1033"/>
                <a:gd name="T33" fmla="*/ 1170 h 1193"/>
                <a:gd name="T34" fmla="*/ 20 w 1033"/>
                <a:gd name="T35" fmla="*/ 1156 h 1193"/>
                <a:gd name="T36" fmla="*/ 2 w 1033"/>
                <a:gd name="T37" fmla="*/ 1121 h 1193"/>
                <a:gd name="T38" fmla="*/ 0 w 1033"/>
                <a:gd name="T39" fmla="*/ 1083 h 1193"/>
                <a:gd name="T40" fmla="*/ 10 w 1033"/>
                <a:gd name="T41" fmla="*/ 1046 h 1193"/>
                <a:gd name="T42" fmla="*/ 23 w 1033"/>
                <a:gd name="T43" fmla="*/ 1029 h 1193"/>
                <a:gd name="T44" fmla="*/ 855 w 1033"/>
                <a:gd name="T45" fmla="*/ 3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3" h="1193">
                  <a:moveTo>
                    <a:pt x="855" y="36"/>
                  </a:moveTo>
                  <a:lnTo>
                    <a:pt x="869" y="20"/>
                  </a:lnTo>
                  <a:lnTo>
                    <a:pt x="904" y="3"/>
                  </a:lnTo>
                  <a:lnTo>
                    <a:pt x="943" y="0"/>
                  </a:lnTo>
                  <a:lnTo>
                    <a:pt x="981" y="11"/>
                  </a:lnTo>
                  <a:lnTo>
                    <a:pt x="998" y="23"/>
                  </a:lnTo>
                  <a:lnTo>
                    <a:pt x="1012" y="37"/>
                  </a:lnTo>
                  <a:lnTo>
                    <a:pt x="1030" y="72"/>
                  </a:lnTo>
                  <a:lnTo>
                    <a:pt x="1033" y="111"/>
                  </a:lnTo>
                  <a:lnTo>
                    <a:pt x="1022" y="149"/>
                  </a:lnTo>
                  <a:lnTo>
                    <a:pt x="1009" y="164"/>
                  </a:lnTo>
                  <a:lnTo>
                    <a:pt x="177" y="1157"/>
                  </a:lnTo>
                  <a:lnTo>
                    <a:pt x="163" y="1173"/>
                  </a:lnTo>
                  <a:lnTo>
                    <a:pt x="128" y="1191"/>
                  </a:lnTo>
                  <a:lnTo>
                    <a:pt x="89" y="1193"/>
                  </a:lnTo>
                  <a:lnTo>
                    <a:pt x="52" y="1182"/>
                  </a:lnTo>
                  <a:lnTo>
                    <a:pt x="35" y="1170"/>
                  </a:lnTo>
                  <a:lnTo>
                    <a:pt x="20" y="1156"/>
                  </a:lnTo>
                  <a:lnTo>
                    <a:pt x="2" y="1121"/>
                  </a:lnTo>
                  <a:lnTo>
                    <a:pt x="0" y="1083"/>
                  </a:lnTo>
                  <a:lnTo>
                    <a:pt x="10" y="1046"/>
                  </a:lnTo>
                  <a:lnTo>
                    <a:pt x="23" y="1029"/>
                  </a:lnTo>
                  <a:lnTo>
                    <a:pt x="855"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91" name="Freeform 56">
              <a:extLst>
                <a:ext uri="{FF2B5EF4-FFF2-40B4-BE49-F238E27FC236}">
                  <a16:creationId xmlns:a16="http://schemas.microsoft.com/office/drawing/2014/main" id="{55AF6F40-E561-4094-B425-A6F289A0151F}"/>
                </a:ext>
              </a:extLst>
            </p:cNvPr>
            <p:cNvSpPr>
              <a:spLocks/>
            </p:cNvSpPr>
            <p:nvPr/>
          </p:nvSpPr>
          <p:spPr bwMode="auto">
            <a:xfrm>
              <a:off x="5351131" y="2537956"/>
              <a:ext cx="523875" cy="338138"/>
            </a:xfrm>
            <a:custGeom>
              <a:avLst/>
              <a:gdLst>
                <a:gd name="T0" fmla="*/ 1173 w 1324"/>
                <a:gd name="T1" fmla="*/ 14 h 850"/>
                <a:gd name="T2" fmla="*/ 1191 w 1324"/>
                <a:gd name="T3" fmla="*/ 5 h 850"/>
                <a:gd name="T4" fmla="*/ 1230 w 1324"/>
                <a:gd name="T5" fmla="*/ 0 h 850"/>
                <a:gd name="T6" fmla="*/ 1268 w 1324"/>
                <a:gd name="T7" fmla="*/ 10 h 850"/>
                <a:gd name="T8" fmla="*/ 1299 w 1324"/>
                <a:gd name="T9" fmla="*/ 34 h 850"/>
                <a:gd name="T10" fmla="*/ 1311 w 1324"/>
                <a:gd name="T11" fmla="*/ 51 h 850"/>
                <a:gd name="T12" fmla="*/ 1320 w 1324"/>
                <a:gd name="T13" fmla="*/ 69 h 850"/>
                <a:gd name="T14" fmla="*/ 1324 w 1324"/>
                <a:gd name="T15" fmla="*/ 108 h 850"/>
                <a:gd name="T16" fmla="*/ 1315 w 1324"/>
                <a:gd name="T17" fmla="*/ 145 h 850"/>
                <a:gd name="T18" fmla="*/ 1291 w 1324"/>
                <a:gd name="T19" fmla="*/ 176 h 850"/>
                <a:gd name="T20" fmla="*/ 1273 w 1324"/>
                <a:gd name="T21" fmla="*/ 188 h 850"/>
                <a:gd name="T22" fmla="*/ 152 w 1324"/>
                <a:gd name="T23" fmla="*/ 836 h 850"/>
                <a:gd name="T24" fmla="*/ 132 w 1324"/>
                <a:gd name="T25" fmla="*/ 845 h 850"/>
                <a:gd name="T26" fmla="*/ 94 w 1324"/>
                <a:gd name="T27" fmla="*/ 850 h 850"/>
                <a:gd name="T28" fmla="*/ 57 w 1324"/>
                <a:gd name="T29" fmla="*/ 840 h 850"/>
                <a:gd name="T30" fmla="*/ 26 w 1324"/>
                <a:gd name="T31" fmla="*/ 817 h 850"/>
                <a:gd name="T32" fmla="*/ 14 w 1324"/>
                <a:gd name="T33" fmla="*/ 800 h 850"/>
                <a:gd name="T34" fmla="*/ 5 w 1324"/>
                <a:gd name="T35" fmla="*/ 780 h 850"/>
                <a:gd name="T36" fmla="*/ 0 w 1324"/>
                <a:gd name="T37" fmla="*/ 742 h 850"/>
                <a:gd name="T38" fmla="*/ 11 w 1324"/>
                <a:gd name="T39" fmla="*/ 705 h 850"/>
                <a:gd name="T40" fmla="*/ 34 w 1324"/>
                <a:gd name="T41" fmla="*/ 674 h 850"/>
                <a:gd name="T42" fmla="*/ 51 w 1324"/>
                <a:gd name="T43" fmla="*/ 662 h 850"/>
                <a:gd name="T44" fmla="*/ 1173 w 1324"/>
                <a:gd name="T45" fmla="*/ 14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4" h="850">
                  <a:moveTo>
                    <a:pt x="1173" y="14"/>
                  </a:moveTo>
                  <a:lnTo>
                    <a:pt x="1191" y="5"/>
                  </a:lnTo>
                  <a:lnTo>
                    <a:pt x="1230" y="0"/>
                  </a:lnTo>
                  <a:lnTo>
                    <a:pt x="1268" y="10"/>
                  </a:lnTo>
                  <a:lnTo>
                    <a:pt x="1299" y="34"/>
                  </a:lnTo>
                  <a:lnTo>
                    <a:pt x="1311" y="51"/>
                  </a:lnTo>
                  <a:lnTo>
                    <a:pt x="1320" y="69"/>
                  </a:lnTo>
                  <a:lnTo>
                    <a:pt x="1324" y="108"/>
                  </a:lnTo>
                  <a:lnTo>
                    <a:pt x="1315" y="145"/>
                  </a:lnTo>
                  <a:lnTo>
                    <a:pt x="1291" y="176"/>
                  </a:lnTo>
                  <a:lnTo>
                    <a:pt x="1273" y="188"/>
                  </a:lnTo>
                  <a:lnTo>
                    <a:pt x="152" y="836"/>
                  </a:lnTo>
                  <a:lnTo>
                    <a:pt x="132" y="845"/>
                  </a:lnTo>
                  <a:lnTo>
                    <a:pt x="94" y="850"/>
                  </a:lnTo>
                  <a:lnTo>
                    <a:pt x="57" y="840"/>
                  </a:lnTo>
                  <a:lnTo>
                    <a:pt x="26" y="817"/>
                  </a:lnTo>
                  <a:lnTo>
                    <a:pt x="14" y="800"/>
                  </a:lnTo>
                  <a:lnTo>
                    <a:pt x="5" y="780"/>
                  </a:lnTo>
                  <a:lnTo>
                    <a:pt x="0" y="742"/>
                  </a:lnTo>
                  <a:lnTo>
                    <a:pt x="11" y="705"/>
                  </a:lnTo>
                  <a:lnTo>
                    <a:pt x="34" y="674"/>
                  </a:lnTo>
                  <a:lnTo>
                    <a:pt x="51" y="662"/>
                  </a:lnTo>
                  <a:lnTo>
                    <a:pt x="117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92" name="Freeform 57">
              <a:extLst>
                <a:ext uri="{FF2B5EF4-FFF2-40B4-BE49-F238E27FC236}">
                  <a16:creationId xmlns:a16="http://schemas.microsoft.com/office/drawing/2014/main" id="{5B39C761-0570-443D-A949-EA7CEE8CBF98}"/>
                </a:ext>
              </a:extLst>
            </p:cNvPr>
            <p:cNvSpPr>
              <a:spLocks/>
            </p:cNvSpPr>
            <p:nvPr/>
          </p:nvSpPr>
          <p:spPr bwMode="auto">
            <a:xfrm>
              <a:off x="5471781" y="3039606"/>
              <a:ext cx="587375" cy="169863"/>
            </a:xfrm>
            <a:custGeom>
              <a:avLst/>
              <a:gdLst>
                <a:gd name="T0" fmla="*/ 1361 w 1479"/>
                <a:gd name="T1" fmla="*/ 2 h 428"/>
                <a:gd name="T2" fmla="*/ 1381 w 1479"/>
                <a:gd name="T3" fmla="*/ 0 h 428"/>
                <a:gd name="T4" fmla="*/ 1420 w 1479"/>
                <a:gd name="T5" fmla="*/ 9 h 428"/>
                <a:gd name="T6" fmla="*/ 1451 w 1479"/>
                <a:gd name="T7" fmla="*/ 31 h 428"/>
                <a:gd name="T8" fmla="*/ 1473 w 1479"/>
                <a:gd name="T9" fmla="*/ 65 h 428"/>
                <a:gd name="T10" fmla="*/ 1477 w 1479"/>
                <a:gd name="T11" fmla="*/ 84 h 428"/>
                <a:gd name="T12" fmla="*/ 1479 w 1479"/>
                <a:gd name="T13" fmla="*/ 105 h 428"/>
                <a:gd name="T14" fmla="*/ 1470 w 1479"/>
                <a:gd name="T15" fmla="*/ 142 h 428"/>
                <a:gd name="T16" fmla="*/ 1448 w 1479"/>
                <a:gd name="T17" fmla="*/ 175 h 428"/>
                <a:gd name="T18" fmla="*/ 1416 w 1479"/>
                <a:gd name="T19" fmla="*/ 196 h 428"/>
                <a:gd name="T20" fmla="*/ 1395 w 1479"/>
                <a:gd name="T21" fmla="*/ 201 h 428"/>
                <a:gd name="T22" fmla="*/ 119 w 1479"/>
                <a:gd name="T23" fmla="*/ 425 h 428"/>
                <a:gd name="T24" fmla="*/ 99 w 1479"/>
                <a:gd name="T25" fmla="*/ 428 h 428"/>
                <a:gd name="T26" fmla="*/ 60 w 1479"/>
                <a:gd name="T27" fmla="*/ 419 h 428"/>
                <a:gd name="T28" fmla="*/ 29 w 1479"/>
                <a:gd name="T29" fmla="*/ 397 h 428"/>
                <a:gd name="T30" fmla="*/ 8 w 1479"/>
                <a:gd name="T31" fmla="*/ 364 h 428"/>
                <a:gd name="T32" fmla="*/ 3 w 1479"/>
                <a:gd name="T33" fmla="*/ 343 h 428"/>
                <a:gd name="T34" fmla="*/ 0 w 1479"/>
                <a:gd name="T35" fmla="*/ 324 h 428"/>
                <a:gd name="T36" fmla="*/ 9 w 1479"/>
                <a:gd name="T37" fmla="*/ 285 h 428"/>
                <a:gd name="T38" fmla="*/ 31 w 1479"/>
                <a:gd name="T39" fmla="*/ 254 h 428"/>
                <a:gd name="T40" fmla="*/ 65 w 1479"/>
                <a:gd name="T41" fmla="*/ 232 h 428"/>
                <a:gd name="T42" fmla="*/ 84 w 1479"/>
                <a:gd name="T43" fmla="*/ 228 h 428"/>
                <a:gd name="T44" fmla="*/ 1361 w 1479"/>
                <a:gd name="T45" fmla="*/ 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1361" y="2"/>
                  </a:moveTo>
                  <a:lnTo>
                    <a:pt x="1381" y="0"/>
                  </a:lnTo>
                  <a:lnTo>
                    <a:pt x="1420" y="9"/>
                  </a:lnTo>
                  <a:lnTo>
                    <a:pt x="1451" y="31"/>
                  </a:lnTo>
                  <a:lnTo>
                    <a:pt x="1473" y="65"/>
                  </a:lnTo>
                  <a:lnTo>
                    <a:pt x="1477" y="84"/>
                  </a:lnTo>
                  <a:lnTo>
                    <a:pt x="1479" y="105"/>
                  </a:lnTo>
                  <a:lnTo>
                    <a:pt x="1470" y="142"/>
                  </a:lnTo>
                  <a:lnTo>
                    <a:pt x="1448" y="175"/>
                  </a:lnTo>
                  <a:lnTo>
                    <a:pt x="1416" y="196"/>
                  </a:lnTo>
                  <a:lnTo>
                    <a:pt x="1395" y="201"/>
                  </a:lnTo>
                  <a:lnTo>
                    <a:pt x="119" y="425"/>
                  </a:lnTo>
                  <a:lnTo>
                    <a:pt x="99" y="428"/>
                  </a:lnTo>
                  <a:lnTo>
                    <a:pt x="60" y="419"/>
                  </a:lnTo>
                  <a:lnTo>
                    <a:pt x="29" y="397"/>
                  </a:lnTo>
                  <a:lnTo>
                    <a:pt x="8" y="364"/>
                  </a:lnTo>
                  <a:lnTo>
                    <a:pt x="3" y="343"/>
                  </a:lnTo>
                  <a:lnTo>
                    <a:pt x="0" y="324"/>
                  </a:lnTo>
                  <a:lnTo>
                    <a:pt x="9" y="285"/>
                  </a:lnTo>
                  <a:lnTo>
                    <a:pt x="31" y="254"/>
                  </a:lnTo>
                  <a:lnTo>
                    <a:pt x="65" y="232"/>
                  </a:lnTo>
                  <a:lnTo>
                    <a:pt x="84" y="228"/>
                  </a:lnTo>
                  <a:lnTo>
                    <a:pt x="136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93" name="Freeform 58">
              <a:extLst>
                <a:ext uri="{FF2B5EF4-FFF2-40B4-BE49-F238E27FC236}">
                  <a16:creationId xmlns:a16="http://schemas.microsoft.com/office/drawing/2014/main" id="{DEE2465F-D240-4071-A4A5-16C1B3E26093}"/>
                </a:ext>
              </a:extLst>
            </p:cNvPr>
            <p:cNvSpPr>
              <a:spLocks/>
            </p:cNvSpPr>
            <p:nvPr/>
          </p:nvSpPr>
          <p:spPr bwMode="auto">
            <a:xfrm>
              <a:off x="4463719" y="1769606"/>
              <a:ext cx="79375" cy="593725"/>
            </a:xfrm>
            <a:custGeom>
              <a:avLst/>
              <a:gdLst>
                <a:gd name="T0" fmla="*/ 0 w 202"/>
                <a:gd name="T1" fmla="*/ 102 h 1498"/>
                <a:gd name="T2" fmla="*/ 1 w 202"/>
                <a:gd name="T3" fmla="*/ 81 h 1498"/>
                <a:gd name="T4" fmla="*/ 16 w 202"/>
                <a:gd name="T5" fmla="*/ 45 h 1498"/>
                <a:gd name="T6" fmla="*/ 44 w 202"/>
                <a:gd name="T7" fmla="*/ 17 h 1498"/>
                <a:gd name="T8" fmla="*/ 80 w 202"/>
                <a:gd name="T9" fmla="*/ 2 h 1498"/>
                <a:gd name="T10" fmla="*/ 101 w 202"/>
                <a:gd name="T11" fmla="*/ 0 h 1498"/>
                <a:gd name="T12" fmla="*/ 121 w 202"/>
                <a:gd name="T13" fmla="*/ 2 h 1498"/>
                <a:gd name="T14" fmla="*/ 158 w 202"/>
                <a:gd name="T15" fmla="*/ 17 h 1498"/>
                <a:gd name="T16" fmla="*/ 185 w 202"/>
                <a:gd name="T17" fmla="*/ 45 h 1498"/>
                <a:gd name="T18" fmla="*/ 200 w 202"/>
                <a:gd name="T19" fmla="*/ 81 h 1498"/>
                <a:gd name="T20" fmla="*/ 202 w 202"/>
                <a:gd name="T21" fmla="*/ 102 h 1498"/>
                <a:gd name="T22" fmla="*/ 202 w 202"/>
                <a:gd name="T23" fmla="*/ 1398 h 1498"/>
                <a:gd name="T24" fmla="*/ 200 w 202"/>
                <a:gd name="T25" fmla="*/ 1417 h 1498"/>
                <a:gd name="T26" fmla="*/ 185 w 202"/>
                <a:gd name="T27" fmla="*/ 1454 h 1498"/>
                <a:gd name="T28" fmla="*/ 158 w 202"/>
                <a:gd name="T29" fmla="*/ 1481 h 1498"/>
                <a:gd name="T30" fmla="*/ 121 w 202"/>
                <a:gd name="T31" fmla="*/ 1496 h 1498"/>
                <a:gd name="T32" fmla="*/ 101 w 202"/>
                <a:gd name="T33" fmla="*/ 1498 h 1498"/>
                <a:gd name="T34" fmla="*/ 80 w 202"/>
                <a:gd name="T35" fmla="*/ 1496 h 1498"/>
                <a:gd name="T36" fmla="*/ 44 w 202"/>
                <a:gd name="T37" fmla="*/ 1481 h 1498"/>
                <a:gd name="T38" fmla="*/ 16 w 202"/>
                <a:gd name="T39" fmla="*/ 1454 h 1498"/>
                <a:gd name="T40" fmla="*/ 1 w 202"/>
                <a:gd name="T41" fmla="*/ 1417 h 1498"/>
                <a:gd name="T42" fmla="*/ 0 w 202"/>
                <a:gd name="T43" fmla="*/ 1398 h 1498"/>
                <a:gd name="T44" fmla="*/ 0 w 202"/>
                <a:gd name="T45"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498">
                  <a:moveTo>
                    <a:pt x="0" y="102"/>
                  </a:moveTo>
                  <a:lnTo>
                    <a:pt x="1" y="81"/>
                  </a:lnTo>
                  <a:lnTo>
                    <a:pt x="16" y="45"/>
                  </a:lnTo>
                  <a:lnTo>
                    <a:pt x="44" y="17"/>
                  </a:lnTo>
                  <a:lnTo>
                    <a:pt x="80" y="2"/>
                  </a:lnTo>
                  <a:lnTo>
                    <a:pt x="101" y="0"/>
                  </a:lnTo>
                  <a:lnTo>
                    <a:pt x="121" y="2"/>
                  </a:lnTo>
                  <a:lnTo>
                    <a:pt x="158" y="17"/>
                  </a:lnTo>
                  <a:lnTo>
                    <a:pt x="185" y="45"/>
                  </a:lnTo>
                  <a:lnTo>
                    <a:pt x="200" y="81"/>
                  </a:lnTo>
                  <a:lnTo>
                    <a:pt x="202" y="102"/>
                  </a:lnTo>
                  <a:lnTo>
                    <a:pt x="202" y="1398"/>
                  </a:lnTo>
                  <a:lnTo>
                    <a:pt x="200" y="1417"/>
                  </a:lnTo>
                  <a:lnTo>
                    <a:pt x="185" y="1454"/>
                  </a:lnTo>
                  <a:lnTo>
                    <a:pt x="158" y="1481"/>
                  </a:lnTo>
                  <a:lnTo>
                    <a:pt x="121" y="1496"/>
                  </a:lnTo>
                  <a:lnTo>
                    <a:pt x="101" y="1498"/>
                  </a:lnTo>
                  <a:lnTo>
                    <a:pt x="80" y="1496"/>
                  </a:lnTo>
                  <a:lnTo>
                    <a:pt x="44" y="1481"/>
                  </a:lnTo>
                  <a:lnTo>
                    <a:pt x="16" y="1454"/>
                  </a:lnTo>
                  <a:lnTo>
                    <a:pt x="1" y="1417"/>
                  </a:lnTo>
                  <a:lnTo>
                    <a:pt x="0" y="1398"/>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94" name="Freeform 59">
              <a:extLst>
                <a:ext uri="{FF2B5EF4-FFF2-40B4-BE49-F238E27FC236}">
                  <a16:creationId xmlns:a16="http://schemas.microsoft.com/office/drawing/2014/main" id="{329A90A9-B2FA-478A-9E69-A747D54EB933}"/>
                </a:ext>
              </a:extLst>
            </p:cNvPr>
            <p:cNvSpPr>
              <a:spLocks/>
            </p:cNvSpPr>
            <p:nvPr/>
          </p:nvSpPr>
          <p:spPr bwMode="auto">
            <a:xfrm>
              <a:off x="3938256" y="1863269"/>
              <a:ext cx="255588" cy="561975"/>
            </a:xfrm>
            <a:custGeom>
              <a:avLst/>
              <a:gdLst>
                <a:gd name="T0" fmla="*/ 6 w 644"/>
                <a:gd name="T1" fmla="*/ 134 h 1418"/>
                <a:gd name="T2" fmla="*/ 0 w 644"/>
                <a:gd name="T3" fmla="*/ 114 h 1418"/>
                <a:gd name="T4" fmla="*/ 2 w 644"/>
                <a:gd name="T5" fmla="*/ 75 h 1418"/>
                <a:gd name="T6" fmla="*/ 18 w 644"/>
                <a:gd name="T7" fmla="*/ 40 h 1418"/>
                <a:gd name="T8" fmla="*/ 48 w 644"/>
                <a:gd name="T9" fmla="*/ 13 h 1418"/>
                <a:gd name="T10" fmla="*/ 66 w 644"/>
                <a:gd name="T11" fmla="*/ 5 h 1418"/>
                <a:gd name="T12" fmla="*/ 85 w 644"/>
                <a:gd name="T13" fmla="*/ 0 h 1418"/>
                <a:gd name="T14" fmla="*/ 124 w 644"/>
                <a:gd name="T15" fmla="*/ 1 h 1418"/>
                <a:gd name="T16" fmla="*/ 159 w 644"/>
                <a:gd name="T17" fmla="*/ 18 h 1418"/>
                <a:gd name="T18" fmla="*/ 186 w 644"/>
                <a:gd name="T19" fmla="*/ 47 h 1418"/>
                <a:gd name="T20" fmla="*/ 194 w 644"/>
                <a:gd name="T21" fmla="*/ 65 h 1418"/>
                <a:gd name="T22" fmla="*/ 638 w 644"/>
                <a:gd name="T23" fmla="*/ 1283 h 1418"/>
                <a:gd name="T24" fmla="*/ 644 w 644"/>
                <a:gd name="T25" fmla="*/ 1303 h 1418"/>
                <a:gd name="T26" fmla="*/ 641 w 644"/>
                <a:gd name="T27" fmla="*/ 1342 h 1418"/>
                <a:gd name="T28" fmla="*/ 625 w 644"/>
                <a:gd name="T29" fmla="*/ 1377 h 1418"/>
                <a:gd name="T30" fmla="*/ 596 w 644"/>
                <a:gd name="T31" fmla="*/ 1404 h 1418"/>
                <a:gd name="T32" fmla="*/ 578 w 644"/>
                <a:gd name="T33" fmla="*/ 1412 h 1418"/>
                <a:gd name="T34" fmla="*/ 558 w 644"/>
                <a:gd name="T35" fmla="*/ 1418 h 1418"/>
                <a:gd name="T36" fmla="*/ 518 w 644"/>
                <a:gd name="T37" fmla="*/ 1416 h 1418"/>
                <a:gd name="T38" fmla="*/ 483 w 644"/>
                <a:gd name="T39" fmla="*/ 1399 h 1418"/>
                <a:gd name="T40" fmla="*/ 457 w 644"/>
                <a:gd name="T41" fmla="*/ 1370 h 1418"/>
                <a:gd name="T42" fmla="*/ 450 w 644"/>
                <a:gd name="T43" fmla="*/ 1352 h 1418"/>
                <a:gd name="T44" fmla="*/ 6 w 644"/>
                <a:gd name="T45" fmla="*/ 134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6" y="134"/>
                  </a:moveTo>
                  <a:lnTo>
                    <a:pt x="0" y="114"/>
                  </a:lnTo>
                  <a:lnTo>
                    <a:pt x="2" y="75"/>
                  </a:lnTo>
                  <a:lnTo>
                    <a:pt x="18" y="40"/>
                  </a:lnTo>
                  <a:lnTo>
                    <a:pt x="48" y="13"/>
                  </a:lnTo>
                  <a:lnTo>
                    <a:pt x="66" y="5"/>
                  </a:lnTo>
                  <a:lnTo>
                    <a:pt x="85" y="0"/>
                  </a:lnTo>
                  <a:lnTo>
                    <a:pt x="124" y="1"/>
                  </a:lnTo>
                  <a:lnTo>
                    <a:pt x="159" y="18"/>
                  </a:lnTo>
                  <a:lnTo>
                    <a:pt x="186" y="47"/>
                  </a:lnTo>
                  <a:lnTo>
                    <a:pt x="194" y="65"/>
                  </a:lnTo>
                  <a:lnTo>
                    <a:pt x="638" y="1283"/>
                  </a:lnTo>
                  <a:lnTo>
                    <a:pt x="644" y="1303"/>
                  </a:lnTo>
                  <a:lnTo>
                    <a:pt x="641" y="1342"/>
                  </a:lnTo>
                  <a:lnTo>
                    <a:pt x="625" y="1377"/>
                  </a:lnTo>
                  <a:lnTo>
                    <a:pt x="596" y="1404"/>
                  </a:lnTo>
                  <a:lnTo>
                    <a:pt x="578" y="1412"/>
                  </a:lnTo>
                  <a:lnTo>
                    <a:pt x="558" y="1418"/>
                  </a:lnTo>
                  <a:lnTo>
                    <a:pt x="518" y="1416"/>
                  </a:lnTo>
                  <a:lnTo>
                    <a:pt x="483" y="1399"/>
                  </a:lnTo>
                  <a:lnTo>
                    <a:pt x="457" y="1370"/>
                  </a:lnTo>
                  <a:lnTo>
                    <a:pt x="450" y="1352"/>
                  </a:lnTo>
                  <a:lnTo>
                    <a:pt x="6"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95" name="Freeform 60">
              <a:extLst>
                <a:ext uri="{FF2B5EF4-FFF2-40B4-BE49-F238E27FC236}">
                  <a16:creationId xmlns:a16="http://schemas.microsoft.com/office/drawing/2014/main" id="{7892A365-5FD5-4302-BA8B-EFC7CCF8AF26}"/>
                </a:ext>
              </a:extLst>
            </p:cNvPr>
            <p:cNvSpPr>
              <a:spLocks/>
            </p:cNvSpPr>
            <p:nvPr/>
          </p:nvSpPr>
          <p:spPr bwMode="auto">
            <a:xfrm>
              <a:off x="3474706" y="2129969"/>
              <a:ext cx="411163" cy="473075"/>
            </a:xfrm>
            <a:custGeom>
              <a:avLst/>
              <a:gdLst>
                <a:gd name="T0" fmla="*/ 25 w 1035"/>
                <a:gd name="T1" fmla="*/ 164 h 1193"/>
                <a:gd name="T2" fmla="*/ 12 w 1035"/>
                <a:gd name="T3" fmla="*/ 149 h 1193"/>
                <a:gd name="T4" fmla="*/ 0 w 1035"/>
                <a:gd name="T5" fmla="*/ 111 h 1193"/>
                <a:gd name="T6" fmla="*/ 4 w 1035"/>
                <a:gd name="T7" fmla="*/ 72 h 1193"/>
                <a:gd name="T8" fmla="*/ 22 w 1035"/>
                <a:gd name="T9" fmla="*/ 37 h 1193"/>
                <a:gd name="T10" fmla="*/ 36 w 1035"/>
                <a:gd name="T11" fmla="*/ 23 h 1193"/>
                <a:gd name="T12" fmla="*/ 53 w 1035"/>
                <a:gd name="T13" fmla="*/ 11 h 1193"/>
                <a:gd name="T14" fmla="*/ 91 w 1035"/>
                <a:gd name="T15" fmla="*/ 0 h 1193"/>
                <a:gd name="T16" fmla="*/ 130 w 1035"/>
                <a:gd name="T17" fmla="*/ 3 h 1193"/>
                <a:gd name="T18" fmla="*/ 165 w 1035"/>
                <a:gd name="T19" fmla="*/ 20 h 1193"/>
                <a:gd name="T20" fmla="*/ 179 w 1035"/>
                <a:gd name="T21" fmla="*/ 36 h 1193"/>
                <a:gd name="T22" fmla="*/ 1011 w 1035"/>
                <a:gd name="T23" fmla="*/ 1029 h 1193"/>
                <a:gd name="T24" fmla="*/ 1023 w 1035"/>
                <a:gd name="T25" fmla="*/ 1046 h 1193"/>
                <a:gd name="T26" fmla="*/ 1035 w 1035"/>
                <a:gd name="T27" fmla="*/ 1083 h 1193"/>
                <a:gd name="T28" fmla="*/ 1032 w 1035"/>
                <a:gd name="T29" fmla="*/ 1121 h 1193"/>
                <a:gd name="T30" fmla="*/ 1014 w 1035"/>
                <a:gd name="T31" fmla="*/ 1156 h 1193"/>
                <a:gd name="T32" fmla="*/ 998 w 1035"/>
                <a:gd name="T33" fmla="*/ 1170 h 1193"/>
                <a:gd name="T34" fmla="*/ 983 w 1035"/>
                <a:gd name="T35" fmla="*/ 1182 h 1193"/>
                <a:gd name="T36" fmla="*/ 945 w 1035"/>
                <a:gd name="T37" fmla="*/ 1193 h 1193"/>
                <a:gd name="T38" fmla="*/ 906 w 1035"/>
                <a:gd name="T39" fmla="*/ 1191 h 1193"/>
                <a:gd name="T40" fmla="*/ 871 w 1035"/>
                <a:gd name="T41" fmla="*/ 1173 h 1193"/>
                <a:gd name="T42" fmla="*/ 857 w 1035"/>
                <a:gd name="T43" fmla="*/ 1157 h 1193"/>
                <a:gd name="T44" fmla="*/ 25 w 1035"/>
                <a:gd name="T45" fmla="*/ 164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5" h="1193">
                  <a:moveTo>
                    <a:pt x="25" y="164"/>
                  </a:moveTo>
                  <a:lnTo>
                    <a:pt x="12" y="149"/>
                  </a:lnTo>
                  <a:lnTo>
                    <a:pt x="0" y="111"/>
                  </a:lnTo>
                  <a:lnTo>
                    <a:pt x="4" y="72"/>
                  </a:lnTo>
                  <a:lnTo>
                    <a:pt x="22" y="37"/>
                  </a:lnTo>
                  <a:lnTo>
                    <a:pt x="36" y="23"/>
                  </a:lnTo>
                  <a:lnTo>
                    <a:pt x="53" y="11"/>
                  </a:lnTo>
                  <a:lnTo>
                    <a:pt x="91" y="0"/>
                  </a:lnTo>
                  <a:lnTo>
                    <a:pt x="130" y="3"/>
                  </a:lnTo>
                  <a:lnTo>
                    <a:pt x="165" y="20"/>
                  </a:lnTo>
                  <a:lnTo>
                    <a:pt x="179" y="36"/>
                  </a:lnTo>
                  <a:lnTo>
                    <a:pt x="1011" y="1029"/>
                  </a:lnTo>
                  <a:lnTo>
                    <a:pt x="1023" y="1046"/>
                  </a:lnTo>
                  <a:lnTo>
                    <a:pt x="1035" y="1083"/>
                  </a:lnTo>
                  <a:lnTo>
                    <a:pt x="1032" y="1121"/>
                  </a:lnTo>
                  <a:lnTo>
                    <a:pt x="1014" y="1156"/>
                  </a:lnTo>
                  <a:lnTo>
                    <a:pt x="998" y="1170"/>
                  </a:lnTo>
                  <a:lnTo>
                    <a:pt x="983" y="1182"/>
                  </a:lnTo>
                  <a:lnTo>
                    <a:pt x="945" y="1193"/>
                  </a:lnTo>
                  <a:lnTo>
                    <a:pt x="906" y="1191"/>
                  </a:lnTo>
                  <a:lnTo>
                    <a:pt x="871" y="1173"/>
                  </a:lnTo>
                  <a:lnTo>
                    <a:pt x="857" y="1157"/>
                  </a:lnTo>
                  <a:lnTo>
                    <a:pt x="25"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96" name="Freeform 61">
              <a:extLst>
                <a:ext uri="{FF2B5EF4-FFF2-40B4-BE49-F238E27FC236}">
                  <a16:creationId xmlns:a16="http://schemas.microsoft.com/office/drawing/2014/main" id="{EBDB3119-6E77-4A95-97A6-CCA9F1D72878}"/>
                </a:ext>
              </a:extLst>
            </p:cNvPr>
            <p:cNvSpPr>
              <a:spLocks/>
            </p:cNvSpPr>
            <p:nvPr/>
          </p:nvSpPr>
          <p:spPr bwMode="auto">
            <a:xfrm>
              <a:off x="3131806" y="2537956"/>
              <a:ext cx="525463" cy="338138"/>
            </a:xfrm>
            <a:custGeom>
              <a:avLst/>
              <a:gdLst>
                <a:gd name="T0" fmla="*/ 50 w 1323"/>
                <a:gd name="T1" fmla="*/ 188 h 850"/>
                <a:gd name="T2" fmla="*/ 32 w 1323"/>
                <a:gd name="T3" fmla="*/ 176 h 850"/>
                <a:gd name="T4" fmla="*/ 9 w 1323"/>
                <a:gd name="T5" fmla="*/ 145 h 850"/>
                <a:gd name="T6" fmla="*/ 0 w 1323"/>
                <a:gd name="T7" fmla="*/ 108 h 850"/>
                <a:gd name="T8" fmla="*/ 3 w 1323"/>
                <a:gd name="T9" fmla="*/ 69 h 850"/>
                <a:gd name="T10" fmla="*/ 13 w 1323"/>
                <a:gd name="T11" fmla="*/ 51 h 850"/>
                <a:gd name="T12" fmla="*/ 24 w 1323"/>
                <a:gd name="T13" fmla="*/ 34 h 850"/>
                <a:gd name="T14" fmla="*/ 55 w 1323"/>
                <a:gd name="T15" fmla="*/ 10 h 850"/>
                <a:gd name="T16" fmla="*/ 93 w 1323"/>
                <a:gd name="T17" fmla="*/ 0 h 850"/>
                <a:gd name="T18" fmla="*/ 132 w 1323"/>
                <a:gd name="T19" fmla="*/ 5 h 850"/>
                <a:gd name="T20" fmla="*/ 150 w 1323"/>
                <a:gd name="T21" fmla="*/ 14 h 850"/>
                <a:gd name="T22" fmla="*/ 1273 w 1323"/>
                <a:gd name="T23" fmla="*/ 662 h 850"/>
                <a:gd name="T24" fmla="*/ 1289 w 1323"/>
                <a:gd name="T25" fmla="*/ 674 h 850"/>
                <a:gd name="T26" fmla="*/ 1313 w 1323"/>
                <a:gd name="T27" fmla="*/ 705 h 850"/>
                <a:gd name="T28" fmla="*/ 1323 w 1323"/>
                <a:gd name="T29" fmla="*/ 742 h 850"/>
                <a:gd name="T30" fmla="*/ 1318 w 1323"/>
                <a:gd name="T31" fmla="*/ 780 h 850"/>
                <a:gd name="T32" fmla="*/ 1309 w 1323"/>
                <a:gd name="T33" fmla="*/ 800 h 850"/>
                <a:gd name="T34" fmla="*/ 1297 w 1323"/>
                <a:gd name="T35" fmla="*/ 817 h 850"/>
                <a:gd name="T36" fmla="*/ 1266 w 1323"/>
                <a:gd name="T37" fmla="*/ 840 h 850"/>
                <a:gd name="T38" fmla="*/ 1230 w 1323"/>
                <a:gd name="T39" fmla="*/ 850 h 850"/>
                <a:gd name="T40" fmla="*/ 1191 w 1323"/>
                <a:gd name="T41" fmla="*/ 845 h 850"/>
                <a:gd name="T42" fmla="*/ 1171 w 1323"/>
                <a:gd name="T43" fmla="*/ 836 h 850"/>
                <a:gd name="T44" fmla="*/ 50 w 1323"/>
                <a:gd name="T45" fmla="*/ 188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3" h="850">
                  <a:moveTo>
                    <a:pt x="50" y="188"/>
                  </a:moveTo>
                  <a:lnTo>
                    <a:pt x="32" y="176"/>
                  </a:lnTo>
                  <a:lnTo>
                    <a:pt x="9" y="145"/>
                  </a:lnTo>
                  <a:lnTo>
                    <a:pt x="0" y="108"/>
                  </a:lnTo>
                  <a:lnTo>
                    <a:pt x="3" y="69"/>
                  </a:lnTo>
                  <a:lnTo>
                    <a:pt x="13" y="51"/>
                  </a:lnTo>
                  <a:lnTo>
                    <a:pt x="24" y="34"/>
                  </a:lnTo>
                  <a:lnTo>
                    <a:pt x="55" y="10"/>
                  </a:lnTo>
                  <a:lnTo>
                    <a:pt x="93" y="0"/>
                  </a:lnTo>
                  <a:lnTo>
                    <a:pt x="132" y="5"/>
                  </a:lnTo>
                  <a:lnTo>
                    <a:pt x="150" y="14"/>
                  </a:lnTo>
                  <a:lnTo>
                    <a:pt x="1273" y="662"/>
                  </a:lnTo>
                  <a:lnTo>
                    <a:pt x="1289" y="674"/>
                  </a:lnTo>
                  <a:lnTo>
                    <a:pt x="1313" y="705"/>
                  </a:lnTo>
                  <a:lnTo>
                    <a:pt x="1323" y="742"/>
                  </a:lnTo>
                  <a:lnTo>
                    <a:pt x="1318" y="780"/>
                  </a:lnTo>
                  <a:lnTo>
                    <a:pt x="1309" y="800"/>
                  </a:lnTo>
                  <a:lnTo>
                    <a:pt x="1297" y="817"/>
                  </a:lnTo>
                  <a:lnTo>
                    <a:pt x="1266" y="840"/>
                  </a:lnTo>
                  <a:lnTo>
                    <a:pt x="1230" y="850"/>
                  </a:lnTo>
                  <a:lnTo>
                    <a:pt x="1191" y="845"/>
                  </a:lnTo>
                  <a:lnTo>
                    <a:pt x="1171" y="836"/>
                  </a:lnTo>
                  <a:lnTo>
                    <a:pt x="5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97" name="Freeform 62">
              <a:extLst>
                <a:ext uri="{FF2B5EF4-FFF2-40B4-BE49-F238E27FC236}">
                  <a16:creationId xmlns:a16="http://schemas.microsoft.com/office/drawing/2014/main" id="{736859D1-6E61-45F7-854C-A89201646DAE}"/>
                </a:ext>
              </a:extLst>
            </p:cNvPr>
            <p:cNvSpPr>
              <a:spLocks/>
            </p:cNvSpPr>
            <p:nvPr/>
          </p:nvSpPr>
          <p:spPr bwMode="auto">
            <a:xfrm>
              <a:off x="2949244" y="3039606"/>
              <a:ext cx="585788" cy="169863"/>
            </a:xfrm>
            <a:custGeom>
              <a:avLst/>
              <a:gdLst>
                <a:gd name="T0" fmla="*/ 84 w 1479"/>
                <a:gd name="T1" fmla="*/ 201 h 428"/>
                <a:gd name="T2" fmla="*/ 64 w 1479"/>
                <a:gd name="T3" fmla="*/ 196 h 428"/>
                <a:gd name="T4" fmla="*/ 31 w 1479"/>
                <a:gd name="T5" fmla="*/ 175 h 428"/>
                <a:gd name="T6" fmla="*/ 9 w 1479"/>
                <a:gd name="T7" fmla="*/ 142 h 428"/>
                <a:gd name="T8" fmla="*/ 0 w 1479"/>
                <a:gd name="T9" fmla="*/ 105 h 428"/>
                <a:gd name="T10" fmla="*/ 3 w 1479"/>
                <a:gd name="T11" fmla="*/ 84 h 428"/>
                <a:gd name="T12" fmla="*/ 7 w 1479"/>
                <a:gd name="T13" fmla="*/ 65 h 428"/>
                <a:gd name="T14" fmla="*/ 29 w 1479"/>
                <a:gd name="T15" fmla="*/ 31 h 428"/>
                <a:gd name="T16" fmla="*/ 60 w 1479"/>
                <a:gd name="T17" fmla="*/ 9 h 428"/>
                <a:gd name="T18" fmla="*/ 99 w 1479"/>
                <a:gd name="T19" fmla="*/ 0 h 428"/>
                <a:gd name="T20" fmla="*/ 118 w 1479"/>
                <a:gd name="T21" fmla="*/ 2 h 428"/>
                <a:gd name="T22" fmla="*/ 1395 w 1479"/>
                <a:gd name="T23" fmla="*/ 228 h 428"/>
                <a:gd name="T24" fmla="*/ 1414 w 1479"/>
                <a:gd name="T25" fmla="*/ 232 h 428"/>
                <a:gd name="T26" fmla="*/ 1448 w 1479"/>
                <a:gd name="T27" fmla="*/ 254 h 428"/>
                <a:gd name="T28" fmla="*/ 1470 w 1479"/>
                <a:gd name="T29" fmla="*/ 285 h 428"/>
                <a:gd name="T30" fmla="*/ 1479 w 1479"/>
                <a:gd name="T31" fmla="*/ 324 h 428"/>
                <a:gd name="T32" fmla="*/ 1477 w 1479"/>
                <a:gd name="T33" fmla="*/ 343 h 428"/>
                <a:gd name="T34" fmla="*/ 1471 w 1479"/>
                <a:gd name="T35" fmla="*/ 364 h 428"/>
                <a:gd name="T36" fmla="*/ 1451 w 1479"/>
                <a:gd name="T37" fmla="*/ 397 h 428"/>
                <a:gd name="T38" fmla="*/ 1420 w 1479"/>
                <a:gd name="T39" fmla="*/ 419 h 428"/>
                <a:gd name="T40" fmla="*/ 1381 w 1479"/>
                <a:gd name="T41" fmla="*/ 428 h 428"/>
                <a:gd name="T42" fmla="*/ 1360 w 1479"/>
                <a:gd name="T43" fmla="*/ 425 h 428"/>
                <a:gd name="T44" fmla="*/ 84 w 1479"/>
                <a:gd name="T45" fmla="*/ 20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84" y="201"/>
                  </a:moveTo>
                  <a:lnTo>
                    <a:pt x="64" y="196"/>
                  </a:lnTo>
                  <a:lnTo>
                    <a:pt x="31" y="175"/>
                  </a:lnTo>
                  <a:lnTo>
                    <a:pt x="9" y="142"/>
                  </a:lnTo>
                  <a:lnTo>
                    <a:pt x="0" y="105"/>
                  </a:lnTo>
                  <a:lnTo>
                    <a:pt x="3" y="84"/>
                  </a:lnTo>
                  <a:lnTo>
                    <a:pt x="7" y="65"/>
                  </a:lnTo>
                  <a:lnTo>
                    <a:pt x="29" y="31"/>
                  </a:lnTo>
                  <a:lnTo>
                    <a:pt x="60" y="9"/>
                  </a:lnTo>
                  <a:lnTo>
                    <a:pt x="99" y="0"/>
                  </a:lnTo>
                  <a:lnTo>
                    <a:pt x="118" y="2"/>
                  </a:lnTo>
                  <a:lnTo>
                    <a:pt x="1395" y="228"/>
                  </a:lnTo>
                  <a:lnTo>
                    <a:pt x="1414" y="232"/>
                  </a:lnTo>
                  <a:lnTo>
                    <a:pt x="1448" y="254"/>
                  </a:lnTo>
                  <a:lnTo>
                    <a:pt x="1470" y="285"/>
                  </a:lnTo>
                  <a:lnTo>
                    <a:pt x="1479" y="324"/>
                  </a:lnTo>
                  <a:lnTo>
                    <a:pt x="1477" y="343"/>
                  </a:lnTo>
                  <a:lnTo>
                    <a:pt x="1471" y="364"/>
                  </a:lnTo>
                  <a:lnTo>
                    <a:pt x="1451" y="397"/>
                  </a:lnTo>
                  <a:lnTo>
                    <a:pt x="1420" y="419"/>
                  </a:lnTo>
                  <a:lnTo>
                    <a:pt x="1381" y="428"/>
                  </a:lnTo>
                  <a:lnTo>
                    <a:pt x="1360" y="425"/>
                  </a:lnTo>
                  <a:lnTo>
                    <a:pt x="84" y="2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grpSp>
      <p:sp>
        <p:nvSpPr>
          <p:cNvPr id="7" name="Rectangle 6">
            <a:extLst>
              <a:ext uri="{FF2B5EF4-FFF2-40B4-BE49-F238E27FC236}">
                <a16:creationId xmlns:a16="http://schemas.microsoft.com/office/drawing/2014/main" id="{F94F08DD-7973-4443-9814-814AFF1835E6}"/>
              </a:ext>
            </a:extLst>
          </p:cNvPr>
          <p:cNvSpPr/>
          <p:nvPr/>
        </p:nvSpPr>
        <p:spPr>
          <a:xfrm>
            <a:off x="7931789" y="1097709"/>
            <a:ext cx="3450619" cy="646331"/>
          </a:xfrm>
          <a:prstGeom prst="rect">
            <a:avLst/>
          </a:prstGeom>
        </p:spPr>
        <p:txBody>
          <a:bodyPr wrap="square" lIns="91440" tIns="45720" rIns="91440" bIns="45720" anchor="t">
            <a:spAutoFit/>
          </a:bodyPr>
          <a:lstStyle/>
          <a:p>
            <a:pPr algn="ctr"/>
            <a:r>
              <a:rPr lang="en-US" sz="3600" b="1">
                <a:solidFill>
                  <a:schemeClr val="bg2">
                    <a:lumMod val="25000"/>
                  </a:schemeClr>
                </a:solidFill>
                <a:latin typeface="+mj-lt"/>
              </a:rPr>
              <a:t>xx</a:t>
            </a:r>
            <a:endParaRPr lang="en-US" sz="3600">
              <a:solidFill>
                <a:schemeClr val="bg2">
                  <a:lumMod val="25000"/>
                </a:schemeClr>
              </a:solidFill>
            </a:endParaRPr>
          </a:p>
        </p:txBody>
      </p:sp>
      <p:sp>
        <p:nvSpPr>
          <p:cNvPr id="98" name="Rectangle 97">
            <a:extLst>
              <a:ext uri="{FF2B5EF4-FFF2-40B4-BE49-F238E27FC236}">
                <a16:creationId xmlns:a16="http://schemas.microsoft.com/office/drawing/2014/main" id="{EDDE02B7-9EBD-4610-9516-C8FD608BD63A}"/>
              </a:ext>
            </a:extLst>
          </p:cNvPr>
          <p:cNvSpPr/>
          <p:nvPr/>
        </p:nvSpPr>
        <p:spPr>
          <a:xfrm>
            <a:off x="8388700" y="3312885"/>
            <a:ext cx="2240608" cy="646331"/>
          </a:xfrm>
          <a:prstGeom prst="rect">
            <a:avLst/>
          </a:prstGeom>
        </p:spPr>
        <p:txBody>
          <a:bodyPr wrap="square" lIns="91440" tIns="45720" rIns="91440" bIns="45720" anchor="t">
            <a:spAutoFit/>
          </a:bodyPr>
          <a:lstStyle/>
          <a:p>
            <a:pPr algn="ctr"/>
            <a:r>
              <a:rPr lang="en-US" sz="3600" b="1">
                <a:solidFill>
                  <a:schemeClr val="bg2">
                    <a:lumMod val="25000"/>
                  </a:schemeClr>
                </a:solidFill>
                <a:latin typeface="+mj-lt"/>
              </a:rPr>
              <a:t>xx</a:t>
            </a:r>
            <a:endParaRPr lang="en-US" sz="3600">
              <a:solidFill>
                <a:schemeClr val="bg2">
                  <a:lumMod val="25000"/>
                </a:schemeClr>
              </a:solidFill>
            </a:endParaRPr>
          </a:p>
        </p:txBody>
      </p:sp>
      <p:sp>
        <p:nvSpPr>
          <p:cNvPr id="99" name="Rectangle 98">
            <a:extLst>
              <a:ext uri="{FF2B5EF4-FFF2-40B4-BE49-F238E27FC236}">
                <a16:creationId xmlns:a16="http://schemas.microsoft.com/office/drawing/2014/main" id="{BF047FD8-0605-4839-BDF1-6DFEE84278F5}"/>
              </a:ext>
            </a:extLst>
          </p:cNvPr>
          <p:cNvSpPr/>
          <p:nvPr/>
        </p:nvSpPr>
        <p:spPr>
          <a:xfrm>
            <a:off x="8113931" y="4791779"/>
            <a:ext cx="2672938" cy="646331"/>
          </a:xfrm>
          <a:prstGeom prst="rect">
            <a:avLst/>
          </a:prstGeom>
        </p:spPr>
        <p:txBody>
          <a:bodyPr wrap="square" lIns="91440" tIns="45720" rIns="91440" bIns="45720" anchor="t">
            <a:spAutoFit/>
          </a:bodyPr>
          <a:lstStyle/>
          <a:p>
            <a:pPr algn="ctr"/>
            <a:r>
              <a:rPr lang="en-US" sz="3600" b="1">
                <a:solidFill>
                  <a:schemeClr val="tx1">
                    <a:lumMod val="85000"/>
                    <a:lumOff val="15000"/>
                  </a:schemeClr>
                </a:solidFill>
                <a:latin typeface="+mj-lt"/>
              </a:rPr>
              <a:t>xx</a:t>
            </a:r>
            <a:endParaRPr lang="en-US" sz="3600">
              <a:solidFill>
                <a:schemeClr val="tx1">
                  <a:lumMod val="85000"/>
                  <a:lumOff val="15000"/>
                </a:schemeClr>
              </a:solidFill>
            </a:endParaRPr>
          </a:p>
        </p:txBody>
      </p:sp>
      <p:sp>
        <p:nvSpPr>
          <p:cNvPr id="100" name="Rectangle 99">
            <a:extLst>
              <a:ext uri="{FF2B5EF4-FFF2-40B4-BE49-F238E27FC236}">
                <a16:creationId xmlns:a16="http://schemas.microsoft.com/office/drawing/2014/main" id="{ED365C7B-74E7-4349-B5F9-05C007FE1C0C}"/>
              </a:ext>
            </a:extLst>
          </p:cNvPr>
          <p:cNvSpPr/>
          <p:nvPr/>
        </p:nvSpPr>
        <p:spPr>
          <a:xfrm>
            <a:off x="901328" y="4968065"/>
            <a:ext cx="3412475" cy="646331"/>
          </a:xfrm>
          <a:prstGeom prst="rect">
            <a:avLst/>
          </a:prstGeom>
        </p:spPr>
        <p:txBody>
          <a:bodyPr wrap="square" lIns="91440" tIns="45720" rIns="91440" bIns="45720" anchor="t">
            <a:spAutoFit/>
          </a:bodyPr>
          <a:lstStyle/>
          <a:p>
            <a:pPr algn="ctr"/>
            <a:r>
              <a:rPr lang="en-US" sz="3600" b="1">
                <a:solidFill>
                  <a:schemeClr val="bg2">
                    <a:lumMod val="25000"/>
                  </a:schemeClr>
                </a:solidFill>
                <a:latin typeface="+mj-lt"/>
              </a:rPr>
              <a:t>xx</a:t>
            </a:r>
            <a:endParaRPr lang="en-US" sz="3600">
              <a:solidFill>
                <a:schemeClr val="bg2">
                  <a:lumMod val="25000"/>
                </a:schemeClr>
              </a:solidFill>
            </a:endParaRPr>
          </a:p>
        </p:txBody>
      </p:sp>
      <p:sp>
        <p:nvSpPr>
          <p:cNvPr id="101" name="Rectangle 100">
            <a:extLst>
              <a:ext uri="{FF2B5EF4-FFF2-40B4-BE49-F238E27FC236}">
                <a16:creationId xmlns:a16="http://schemas.microsoft.com/office/drawing/2014/main" id="{1610384C-8A12-4DF0-BEC5-95DA92100CBB}"/>
              </a:ext>
            </a:extLst>
          </p:cNvPr>
          <p:cNvSpPr/>
          <p:nvPr/>
        </p:nvSpPr>
        <p:spPr>
          <a:xfrm>
            <a:off x="1245582" y="1527327"/>
            <a:ext cx="3506343" cy="646331"/>
          </a:xfrm>
          <a:prstGeom prst="rect">
            <a:avLst/>
          </a:prstGeom>
        </p:spPr>
        <p:txBody>
          <a:bodyPr wrap="square" lIns="91440" tIns="45720" rIns="91440" bIns="45720" anchor="t">
            <a:spAutoFit/>
          </a:bodyPr>
          <a:lstStyle/>
          <a:p>
            <a:pPr algn="ctr"/>
            <a:r>
              <a:rPr lang="en-US" sz="3600" b="1">
                <a:solidFill>
                  <a:schemeClr val="bg2">
                    <a:lumMod val="10000"/>
                  </a:schemeClr>
                </a:solidFill>
                <a:latin typeface="+mj-lt"/>
              </a:rPr>
              <a:t>xx</a:t>
            </a:r>
          </a:p>
        </p:txBody>
      </p:sp>
      <p:sp>
        <p:nvSpPr>
          <p:cNvPr id="102" name="Rectangle 101">
            <a:extLst>
              <a:ext uri="{FF2B5EF4-FFF2-40B4-BE49-F238E27FC236}">
                <a16:creationId xmlns:a16="http://schemas.microsoft.com/office/drawing/2014/main" id="{3F03CA93-5FA2-4AC8-8C39-0F81488D20DC}"/>
              </a:ext>
            </a:extLst>
          </p:cNvPr>
          <p:cNvSpPr/>
          <p:nvPr/>
        </p:nvSpPr>
        <p:spPr>
          <a:xfrm>
            <a:off x="1081629" y="3312885"/>
            <a:ext cx="2451510" cy="646331"/>
          </a:xfrm>
          <a:prstGeom prst="rect">
            <a:avLst/>
          </a:prstGeom>
        </p:spPr>
        <p:txBody>
          <a:bodyPr wrap="square" lIns="91440" tIns="45720" rIns="91440" bIns="45720" anchor="t">
            <a:spAutoFit/>
          </a:bodyPr>
          <a:lstStyle/>
          <a:p>
            <a:pPr algn="ctr"/>
            <a:r>
              <a:rPr lang="en-US" sz="3600" b="1">
                <a:solidFill>
                  <a:schemeClr val="bg2">
                    <a:lumMod val="25000"/>
                  </a:schemeClr>
                </a:solidFill>
                <a:latin typeface="+mj-lt"/>
              </a:rPr>
              <a:t>xx</a:t>
            </a:r>
            <a:endParaRPr lang="en-US" sz="3600">
              <a:solidFill>
                <a:schemeClr val="bg2">
                  <a:lumMod val="25000"/>
                </a:schemeClr>
              </a:solidFill>
            </a:endParaRPr>
          </a:p>
        </p:txBody>
      </p:sp>
      <p:sp>
        <p:nvSpPr>
          <p:cNvPr id="103" name="Rectangle 102">
            <a:extLst>
              <a:ext uri="{FF2B5EF4-FFF2-40B4-BE49-F238E27FC236}">
                <a16:creationId xmlns:a16="http://schemas.microsoft.com/office/drawing/2014/main" id="{4059D58E-D220-4918-AFE5-7624CA1909CC}"/>
              </a:ext>
            </a:extLst>
          </p:cNvPr>
          <p:cNvSpPr/>
          <p:nvPr/>
        </p:nvSpPr>
        <p:spPr>
          <a:xfrm>
            <a:off x="5474105" y="1255320"/>
            <a:ext cx="1977891" cy="646331"/>
          </a:xfrm>
          <a:prstGeom prst="rect">
            <a:avLst/>
          </a:prstGeom>
        </p:spPr>
        <p:txBody>
          <a:bodyPr wrap="square" lIns="91440" tIns="45720" rIns="91440" bIns="45720" anchor="t">
            <a:spAutoFit/>
          </a:bodyPr>
          <a:lstStyle/>
          <a:p>
            <a:pPr algn="ctr"/>
            <a:r>
              <a:rPr lang="en-US" sz="3600" b="1">
                <a:solidFill>
                  <a:schemeClr val="bg2">
                    <a:lumMod val="25000"/>
                  </a:schemeClr>
                </a:solidFill>
                <a:latin typeface="+mj-lt"/>
              </a:rPr>
              <a:t>xx</a:t>
            </a:r>
            <a:endParaRPr lang="en-US" sz="3600">
              <a:solidFill>
                <a:schemeClr val="bg2">
                  <a:lumMod val="25000"/>
                </a:schemeClr>
              </a:solidFill>
            </a:endParaRPr>
          </a:p>
        </p:txBody>
      </p:sp>
      <p:sp>
        <p:nvSpPr>
          <p:cNvPr id="3" name="TextBox 2">
            <a:extLst>
              <a:ext uri="{FF2B5EF4-FFF2-40B4-BE49-F238E27FC236}">
                <a16:creationId xmlns:a16="http://schemas.microsoft.com/office/drawing/2014/main" id="{D7AEA248-42FF-48B5-B10B-505CA6C1B44F}"/>
              </a:ext>
            </a:extLst>
          </p:cNvPr>
          <p:cNvSpPr txBox="1"/>
          <p:nvPr/>
        </p:nvSpPr>
        <p:spPr>
          <a:xfrm>
            <a:off x="198730" y="116417"/>
            <a:ext cx="10296992"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t>Vad </a:t>
            </a:r>
            <a:r>
              <a:rPr lang="en-US" sz="4000" err="1"/>
              <a:t>funkar</a:t>
            </a:r>
            <a:r>
              <a:rPr lang="en-US" sz="4000"/>
              <a:t> </a:t>
            </a:r>
            <a:r>
              <a:rPr lang="en-US" sz="4000" err="1"/>
              <a:t>mindre</a:t>
            </a:r>
            <a:r>
              <a:rPr lang="en-US" sz="4000"/>
              <a:t> bra? </a:t>
            </a:r>
            <a:r>
              <a:rPr lang="en-US" sz="2800" err="1"/>
              <a:t>Sammanfattning</a:t>
            </a:r>
            <a:r>
              <a:rPr lang="en-US" sz="2800"/>
              <a:t> av </a:t>
            </a:r>
            <a:r>
              <a:rPr lang="en-US" sz="2800" err="1"/>
              <a:t>dokumentation</a:t>
            </a:r>
            <a:r>
              <a:rPr lang="en-US" sz="2800"/>
              <a:t> </a:t>
            </a:r>
            <a:r>
              <a:rPr lang="en-US" sz="2800" err="1"/>
              <a:t>från</a:t>
            </a:r>
            <a:r>
              <a:rPr lang="en-US" sz="2800"/>
              <a:t> workshop 1</a:t>
            </a:r>
          </a:p>
        </p:txBody>
      </p:sp>
    </p:spTree>
    <p:extLst>
      <p:ext uri="{BB962C8B-B14F-4D97-AF65-F5344CB8AC3E}">
        <p14:creationId xmlns:p14="http://schemas.microsoft.com/office/powerpoint/2010/main" val="2654727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34D1A8A5-242B-D4D1-B1EB-903EA1B65272}"/>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sz="4400" b="1" kern="1200" err="1">
                <a:latin typeface="+mj-lt"/>
                <a:ea typeface="+mj-ea"/>
                <a:cs typeface="+mj-cs"/>
              </a:rPr>
              <a:t>Arbetspass</a:t>
            </a:r>
            <a:r>
              <a:rPr lang="en-US" sz="4400" b="1" kern="1200">
                <a:latin typeface="+mj-lt"/>
                <a:ea typeface="+mj-ea"/>
                <a:cs typeface="+mj-cs"/>
              </a:rPr>
              <a:t> 1</a:t>
            </a:r>
            <a:br>
              <a:rPr lang="en-US" sz="4400" kern="1200"/>
            </a:br>
            <a:r>
              <a:rPr lang="sv-SE" sz="4400"/>
              <a:t>Prioritera gemensamma problem att gå vidare med</a:t>
            </a:r>
            <a:endParaRPr lang="en-US" sz="4400" kern="1200">
              <a:latin typeface="+mj-lt"/>
              <a:ea typeface="Calibri Light"/>
              <a:cs typeface="Calibri Light"/>
            </a:endParaRPr>
          </a:p>
        </p:txBody>
      </p:sp>
      <p:pic>
        <p:nvPicPr>
          <p:cNvPr id="3" name="Bildobjekt 2">
            <a:extLst>
              <a:ext uri="{FF2B5EF4-FFF2-40B4-BE49-F238E27FC236}">
                <a16:creationId xmlns:a16="http://schemas.microsoft.com/office/drawing/2014/main" id="{403172D5-C573-D797-471A-C139D6D8A0D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35" r="11519"/>
          <a:stretch/>
        </p:blipFill>
        <p:spPr>
          <a:xfrm>
            <a:off x="6094476" y="-1"/>
            <a:ext cx="5962757" cy="6858001"/>
          </a:xfrm>
          <a:prstGeom prst="rect">
            <a:avLst/>
          </a:prstGeom>
        </p:spPr>
      </p:pic>
    </p:spTree>
    <p:extLst>
      <p:ext uri="{BB962C8B-B14F-4D97-AF65-F5344CB8AC3E}">
        <p14:creationId xmlns:p14="http://schemas.microsoft.com/office/powerpoint/2010/main" val="1574313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7D9FE-3EED-FF17-787D-3A0C89BAFF8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654951A-94E9-F3A3-10EB-0C6EE5F011AF}"/>
              </a:ext>
            </a:extLst>
          </p:cNvPr>
          <p:cNvSpPr>
            <a:spLocks noGrp="1"/>
          </p:cNvSpPr>
          <p:nvPr>
            <p:ph type="title"/>
          </p:nvPr>
        </p:nvSpPr>
        <p:spPr/>
        <p:txBody>
          <a:bodyPr/>
          <a:lstStyle/>
          <a:p>
            <a:r>
              <a:rPr lang="sv-SE">
                <a:cs typeface="Helvetica"/>
              </a:rPr>
              <a:t>Diskutera gemensamma problem</a:t>
            </a:r>
            <a:endParaRPr lang="sv-SE"/>
          </a:p>
        </p:txBody>
      </p:sp>
      <p:sp>
        <p:nvSpPr>
          <p:cNvPr id="3" name="Platshållare för innehåll 2">
            <a:extLst>
              <a:ext uri="{FF2B5EF4-FFF2-40B4-BE49-F238E27FC236}">
                <a16:creationId xmlns:a16="http://schemas.microsoft.com/office/drawing/2014/main" id="{059C287D-45EA-C6A9-47EA-B8DBABE9838D}"/>
              </a:ext>
            </a:extLst>
          </p:cNvPr>
          <p:cNvSpPr>
            <a:spLocks noGrp="1"/>
          </p:cNvSpPr>
          <p:nvPr>
            <p:ph idx="1"/>
          </p:nvPr>
        </p:nvSpPr>
        <p:spPr/>
        <p:txBody>
          <a:bodyPr/>
          <a:lstStyle/>
          <a:p>
            <a:pPr marL="0" indent="0">
              <a:buNone/>
            </a:pPr>
            <a:r>
              <a:rPr lang="sv-SE"/>
              <a:t>Gemensamma problem:</a:t>
            </a:r>
          </a:p>
          <a:p>
            <a:pPr marL="514350" indent="-514350">
              <a:buFont typeface="+mj-lt"/>
              <a:buAutoNum type="arabicPeriod"/>
            </a:pPr>
            <a:r>
              <a:rPr lang="sv-SE"/>
              <a:t>XX</a:t>
            </a:r>
          </a:p>
          <a:p>
            <a:pPr marL="514350" indent="-514350">
              <a:buFont typeface="+mj-lt"/>
              <a:buAutoNum type="arabicPeriod"/>
            </a:pPr>
            <a:r>
              <a:rPr lang="sv-SE"/>
              <a:t>XX</a:t>
            </a:r>
          </a:p>
          <a:p>
            <a:pPr marL="514350" indent="-514350">
              <a:buFont typeface="+mj-lt"/>
              <a:buAutoNum type="arabicPeriod"/>
            </a:pPr>
            <a:r>
              <a:rPr lang="sv-SE"/>
              <a:t>XX</a:t>
            </a:r>
          </a:p>
          <a:p>
            <a:pPr marL="514350" indent="-514350">
              <a:buFont typeface="+mj-lt"/>
              <a:buAutoNum type="arabicPeriod"/>
            </a:pPr>
            <a:r>
              <a:rPr lang="sv-SE"/>
              <a:t>osv</a:t>
            </a:r>
          </a:p>
        </p:txBody>
      </p:sp>
      <p:sp>
        <p:nvSpPr>
          <p:cNvPr id="4" name="Rektangel: rundade hörn 3">
            <a:extLst>
              <a:ext uri="{FF2B5EF4-FFF2-40B4-BE49-F238E27FC236}">
                <a16:creationId xmlns:a16="http://schemas.microsoft.com/office/drawing/2014/main" id="{1951F169-40D0-7BF0-B26F-23436F4EE89D}"/>
              </a:ext>
            </a:extLst>
          </p:cNvPr>
          <p:cNvSpPr/>
          <p:nvPr/>
        </p:nvSpPr>
        <p:spPr>
          <a:xfrm>
            <a:off x="475319" y="4984347"/>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Skriv ned ”varför angeläget” på post-it lapp för respektive område</a:t>
            </a:r>
          </a:p>
        </p:txBody>
      </p:sp>
      <p:sp>
        <p:nvSpPr>
          <p:cNvPr id="5" name="Rektangel: rundade hörn 4">
            <a:extLst>
              <a:ext uri="{FF2B5EF4-FFF2-40B4-BE49-F238E27FC236}">
                <a16:creationId xmlns:a16="http://schemas.microsoft.com/office/drawing/2014/main" id="{BDC31772-A42E-0B72-617B-FCDA63709537}"/>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
        <p:nvSpPr>
          <p:cNvPr id="6" name="Platshållare för innehåll 2">
            <a:extLst>
              <a:ext uri="{FF2B5EF4-FFF2-40B4-BE49-F238E27FC236}">
                <a16:creationId xmlns:a16="http://schemas.microsoft.com/office/drawing/2014/main" id="{356644DC-45C2-926C-ED4A-41B06FE8EC24}"/>
              </a:ext>
            </a:extLst>
          </p:cNvPr>
          <p:cNvSpPr txBox="1">
            <a:spLocks/>
          </p:cNvSpPr>
          <p:nvPr/>
        </p:nvSpPr>
        <p:spPr>
          <a:xfrm>
            <a:off x="6130362" y="1825625"/>
            <a:ext cx="5586319" cy="485276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i="1"/>
              <a:t>Dela erfarenheter från era verksamheter och diskutera:</a:t>
            </a:r>
            <a:endParaRPr lang="sv-SE"/>
          </a:p>
          <a:p>
            <a:pPr>
              <a:spcAft>
                <a:spcPts val="600"/>
              </a:spcAft>
            </a:pPr>
            <a:r>
              <a:rPr lang="sv-SE" sz="2200"/>
              <a:t>Vilket (eller vilka) av problemen är mest angeläget att jobba vidare med?</a:t>
            </a:r>
          </a:p>
          <a:p>
            <a:pPr>
              <a:spcAft>
                <a:spcPts val="600"/>
              </a:spcAft>
            </a:pPr>
            <a:r>
              <a:rPr lang="sv-SE" sz="2200"/>
              <a:t>Varför är det angeläget? </a:t>
            </a:r>
          </a:p>
          <a:p>
            <a:pPr marL="0" indent="0">
              <a:spcAft>
                <a:spcPts val="600"/>
              </a:spcAft>
              <a:buFont typeface="Arial" panose="020B0604020202020204" pitchFamily="34" charset="0"/>
              <a:buNone/>
            </a:pPr>
            <a:endParaRPr lang="sv-SE" sz="2200"/>
          </a:p>
          <a:p>
            <a:pPr marL="0" indent="0" fontAlgn="base">
              <a:buFont typeface="Arial" panose="020B0604020202020204" pitchFamily="34" charset="0"/>
              <a:buNone/>
            </a:pPr>
            <a:r>
              <a:rPr lang="sv-SE" sz="2200">
                <a:solidFill>
                  <a:srgbClr val="242424"/>
                </a:solidFill>
                <a:cs typeface="Helvetica" panose="020B0604020202020204" pitchFamily="34" charset="0"/>
              </a:rPr>
              <a:t> </a:t>
            </a:r>
            <a:endParaRPr lang="sv-SE" sz="2200">
              <a:solidFill>
                <a:srgbClr val="000000"/>
              </a:solidFill>
              <a:cs typeface="Helvetica" panose="020B0604020202020204" pitchFamily="34" charset="0"/>
            </a:endParaRPr>
          </a:p>
          <a:p>
            <a:pPr marL="0" indent="0">
              <a:buFont typeface="Arial" panose="020B0604020202020204" pitchFamily="34" charset="0"/>
              <a:buNone/>
            </a:pPr>
            <a:endParaRPr lang="sv-SE">
              <a:solidFill>
                <a:srgbClr val="00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75899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D9CE3C4-25D7-403C-9312-F3B39099D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2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D520CA6-3949-04C5-F2ED-F2C4D67F01C9}"/>
              </a:ext>
            </a:extLst>
          </p:cNvPr>
          <p:cNvSpPr>
            <a:spLocks noGrp="1"/>
          </p:cNvSpPr>
          <p:nvPr>
            <p:ph type="title"/>
          </p:nvPr>
        </p:nvSpPr>
        <p:spPr>
          <a:xfrm>
            <a:off x="6738267" y="818302"/>
            <a:ext cx="5268676" cy="2175269"/>
          </a:xfrm>
        </p:spPr>
        <p:txBody>
          <a:bodyPr anchor="b">
            <a:normAutofit fontScale="90000"/>
          </a:bodyPr>
          <a:lstStyle/>
          <a:p>
            <a:r>
              <a:rPr lang="sv-SE" sz="4900">
                <a:solidFill>
                  <a:schemeClr val="tx2"/>
                </a:solidFill>
                <a:latin typeface="Helvetica"/>
                <a:cs typeface="Helvetica"/>
              </a:rPr>
              <a:t>Prioritera gemensamma problem</a:t>
            </a:r>
            <a:br>
              <a:rPr lang="sv-SE" sz="3100">
                <a:solidFill>
                  <a:schemeClr val="tx2"/>
                </a:solidFill>
                <a:latin typeface="Helvetica" panose="020B0604020202020204" pitchFamily="34" charset="0"/>
                <a:cs typeface="Helvetica" panose="020B0604020202020204" pitchFamily="34" charset="0"/>
              </a:rPr>
            </a:br>
            <a:endParaRPr lang="sv-SE" sz="3100">
              <a:solidFill>
                <a:schemeClr val="tx2"/>
              </a:solidFill>
              <a:latin typeface="Helvetica" panose="020B0604020202020204" pitchFamily="34" charset="0"/>
              <a:cs typeface="Helvetica" panose="020B0604020202020204" pitchFamily="34" charset="0"/>
            </a:endParaRPr>
          </a:p>
        </p:txBody>
      </p:sp>
      <p:pic>
        <p:nvPicPr>
          <p:cNvPr id="9" name="Bildobjekt 8" descr="Barnets skolmaterial">
            <a:extLst>
              <a:ext uri="{FF2B5EF4-FFF2-40B4-BE49-F238E27FC236}">
                <a16:creationId xmlns:a16="http://schemas.microsoft.com/office/drawing/2014/main" id="{3A662765-30B8-72C2-67EF-C161E83E0798}"/>
              </a:ext>
            </a:extLst>
          </p:cNvPr>
          <p:cNvPicPr>
            <a:picLocks noChangeAspect="1"/>
          </p:cNvPicPr>
          <p:nvPr/>
        </p:nvPicPr>
        <p:blipFill>
          <a:blip r:embed="rId3" cstate="email">
            <a:alphaModFix/>
            <a:extLst>
              <a:ext uri="{28A0092B-C50C-407E-A947-70E740481C1C}">
                <a14:useLocalDpi xmlns:a14="http://schemas.microsoft.com/office/drawing/2010/main" val="0"/>
              </a:ext>
            </a:extLst>
          </a:blip>
          <a:srcRect l="11741" r="8722" b="2"/>
          <a:stretch>
            <a:fillRect/>
          </a:stretch>
        </p:blipFill>
        <p:spPr>
          <a:xfrm>
            <a:off x="304" y="-20320"/>
            <a:ext cx="4445462" cy="3730714"/>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6" name="Bildobjekt 5" descr="Guldstjärna kontur på rosa bakgrund">
            <a:extLst>
              <a:ext uri="{FF2B5EF4-FFF2-40B4-BE49-F238E27FC236}">
                <a16:creationId xmlns:a16="http://schemas.microsoft.com/office/drawing/2014/main" id="{E8CABC99-4492-1801-4E95-C210FB17DC7B}"/>
              </a:ext>
            </a:extLst>
          </p:cNvPr>
          <p:cNvPicPr>
            <a:picLocks noChangeAspect="1"/>
          </p:cNvPicPr>
          <p:nvPr/>
        </p:nvPicPr>
        <p:blipFill>
          <a:blip r:embed="rId4" cstate="email">
            <a:alphaModFix/>
            <a:extLst>
              <a:ext uri="{28A0092B-C50C-407E-A947-70E740481C1C}">
                <a14:useLocalDpi xmlns:a14="http://schemas.microsoft.com/office/drawing/2010/main" val="0"/>
              </a:ext>
            </a:extLst>
          </a:blip>
          <a:srcRect l="11368" r="10784" b="-4"/>
          <a:stretch>
            <a:fillRect/>
          </a:stretch>
        </p:blipFill>
        <p:spPr>
          <a:xfrm>
            <a:off x="8578" y="3917279"/>
            <a:ext cx="344058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grpSp>
        <p:nvGrpSpPr>
          <p:cNvPr id="16" name="Group 15">
            <a:extLst>
              <a:ext uri="{FF2B5EF4-FFF2-40B4-BE49-F238E27FC236}">
                <a16:creationId xmlns:a16="http://schemas.microsoft.com/office/drawing/2014/main" id="{2E56C079-9BED-4728-8FAD-2F9E3A1791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4" y="-20320"/>
            <a:ext cx="4619342" cy="3993680"/>
            <a:chOff x="6642" y="0"/>
            <a:chExt cx="4656944" cy="4026189"/>
          </a:xfrm>
        </p:grpSpPr>
        <p:sp>
          <p:nvSpPr>
            <p:cNvPr id="17" name="Freeform: Shape 16">
              <a:extLst>
                <a:ext uri="{FF2B5EF4-FFF2-40B4-BE49-F238E27FC236}">
                  <a16:creationId xmlns:a16="http://schemas.microsoft.com/office/drawing/2014/main" id="{4FE2DBDC-CA19-4342-8088-8ADCA94AA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0"/>
              <a:ext cx="4481649" cy="3774194"/>
            </a:xfrm>
            <a:custGeom>
              <a:avLst/>
              <a:gdLst>
                <a:gd name="connsiteX0" fmla="*/ 3838758 w 4481649"/>
                <a:gd name="connsiteY0" fmla="*/ 0 h 3774194"/>
                <a:gd name="connsiteX1" fmla="*/ 4072279 w 4481649"/>
                <a:gd name="connsiteY1" fmla="*/ 0 h 3774194"/>
                <a:gd name="connsiteX2" fmla="*/ 4075362 w 4481649"/>
                <a:gd name="connsiteY2" fmla="*/ 4673 h 3774194"/>
                <a:gd name="connsiteX3" fmla="*/ 4106646 w 4481649"/>
                <a:gd name="connsiteY3" fmla="*/ 54070 h 3774194"/>
                <a:gd name="connsiteX4" fmla="*/ 4136804 w 4481649"/>
                <a:gd name="connsiteY4" fmla="*/ 104160 h 3774194"/>
                <a:gd name="connsiteX5" fmla="*/ 4246950 w 4481649"/>
                <a:gd name="connsiteY5" fmla="*/ 310241 h 3774194"/>
                <a:gd name="connsiteX6" fmla="*/ 4397741 w 4481649"/>
                <a:gd name="connsiteY6" fmla="*/ 750480 h 3774194"/>
                <a:gd name="connsiteX7" fmla="*/ 4433098 w 4481649"/>
                <a:gd name="connsiteY7" fmla="*/ 979526 h 3774194"/>
                <a:gd name="connsiteX8" fmla="*/ 4456064 w 4481649"/>
                <a:gd name="connsiteY8" fmla="*/ 1208745 h 3774194"/>
                <a:gd name="connsiteX9" fmla="*/ 4474350 w 4481649"/>
                <a:gd name="connsiteY9" fmla="*/ 1437964 h 3774194"/>
                <a:gd name="connsiteX10" fmla="*/ 4478075 w 4481649"/>
                <a:gd name="connsiteY10" fmla="*/ 1495420 h 3774194"/>
                <a:gd name="connsiteX11" fmla="*/ 4479722 w 4481649"/>
                <a:gd name="connsiteY11" fmla="*/ 1524971 h 3774194"/>
                <a:gd name="connsiteX12" fmla="*/ 4480936 w 4481649"/>
                <a:gd name="connsiteY12" fmla="*/ 1555043 h 3774194"/>
                <a:gd name="connsiteX13" fmla="*/ 4479288 w 4481649"/>
                <a:gd name="connsiteY13" fmla="*/ 1676195 h 3774194"/>
                <a:gd name="connsiteX14" fmla="*/ 4355883 w 4481649"/>
                <a:gd name="connsiteY14" fmla="*/ 2152052 h 3774194"/>
                <a:gd name="connsiteX15" fmla="*/ 4081600 w 4481649"/>
                <a:gd name="connsiteY15" fmla="*/ 2556153 h 3774194"/>
                <a:gd name="connsiteX16" fmla="*/ 3914431 w 4481649"/>
                <a:gd name="connsiteY16" fmla="*/ 2724623 h 3774194"/>
                <a:gd name="connsiteX17" fmla="*/ 3740156 w 4481649"/>
                <a:gd name="connsiteY17" fmla="*/ 2877753 h 3774194"/>
                <a:gd name="connsiteX18" fmla="*/ 3386143 w 4481649"/>
                <a:gd name="connsiteY18" fmla="*/ 3153683 h 3774194"/>
                <a:gd name="connsiteX19" fmla="*/ 3297056 w 4481649"/>
                <a:gd name="connsiteY19" fmla="*/ 3221018 h 3774194"/>
                <a:gd name="connsiteX20" fmla="*/ 3205542 w 4481649"/>
                <a:gd name="connsiteY20" fmla="*/ 3288787 h 3774194"/>
                <a:gd name="connsiteX21" fmla="*/ 3111775 w 4481649"/>
                <a:gd name="connsiteY21" fmla="*/ 3355690 h 3774194"/>
                <a:gd name="connsiteX22" fmla="*/ 3015060 w 4481649"/>
                <a:gd name="connsiteY22" fmla="*/ 3420685 h 3774194"/>
                <a:gd name="connsiteX23" fmla="*/ 2812014 w 4481649"/>
                <a:gd name="connsiteY23" fmla="*/ 3542705 h 3774194"/>
                <a:gd name="connsiteX24" fmla="*/ 2593627 w 4481649"/>
                <a:gd name="connsiteY24" fmla="*/ 3646439 h 3774194"/>
                <a:gd name="connsiteX25" fmla="*/ 2118377 w 4481649"/>
                <a:gd name="connsiteY25" fmla="*/ 3765771 h 3774194"/>
                <a:gd name="connsiteX26" fmla="*/ 1996011 w 4481649"/>
                <a:gd name="connsiteY26" fmla="*/ 3773484 h 3774194"/>
                <a:gd name="connsiteX27" fmla="*/ 1965420 w 4481649"/>
                <a:gd name="connsiteY27" fmla="*/ 3774177 h 3774194"/>
                <a:gd name="connsiteX28" fmla="*/ 1934915 w 4481649"/>
                <a:gd name="connsiteY28" fmla="*/ 3774003 h 3774194"/>
                <a:gd name="connsiteX29" fmla="*/ 1904497 w 4481649"/>
                <a:gd name="connsiteY29" fmla="*/ 3773658 h 3774194"/>
                <a:gd name="connsiteX30" fmla="*/ 1874945 w 4481649"/>
                <a:gd name="connsiteY30" fmla="*/ 3772531 h 3774194"/>
                <a:gd name="connsiteX31" fmla="*/ 1638881 w 4481649"/>
                <a:gd name="connsiteY31" fmla="*/ 3753725 h 3774194"/>
                <a:gd name="connsiteX32" fmla="*/ 1404288 w 4481649"/>
                <a:gd name="connsiteY32" fmla="*/ 3712301 h 3774194"/>
                <a:gd name="connsiteX33" fmla="*/ 1173856 w 4481649"/>
                <a:gd name="connsiteY33" fmla="*/ 3647392 h 3774194"/>
                <a:gd name="connsiteX34" fmla="*/ 732751 w 4481649"/>
                <a:gd name="connsiteY34" fmla="*/ 3452230 h 3774194"/>
                <a:gd name="connsiteX35" fmla="*/ 360973 w 4481649"/>
                <a:gd name="connsiteY35" fmla="*/ 3148396 h 3774194"/>
                <a:gd name="connsiteX36" fmla="*/ 210269 w 4481649"/>
                <a:gd name="connsiteY36" fmla="*/ 2965542 h 3774194"/>
                <a:gd name="connsiteX37" fmla="*/ 78631 w 4481649"/>
                <a:gd name="connsiteY37" fmla="*/ 2771940 h 3774194"/>
                <a:gd name="connsiteX38" fmla="*/ 47866 w 4481649"/>
                <a:gd name="connsiteY38" fmla="*/ 2722630 h 3774194"/>
                <a:gd name="connsiteX39" fmla="*/ 18488 w 4481649"/>
                <a:gd name="connsiteY39" fmla="*/ 2674792 h 3774194"/>
                <a:gd name="connsiteX40" fmla="*/ 0 w 4481649"/>
                <a:gd name="connsiteY40" fmla="*/ 2645223 h 3774194"/>
                <a:gd name="connsiteX41" fmla="*/ 0 w 4481649"/>
                <a:gd name="connsiteY41" fmla="*/ 2227021 h 3774194"/>
                <a:gd name="connsiteX42" fmla="*/ 25421 w 4481649"/>
                <a:gd name="connsiteY42" fmla="*/ 2260119 h 3774194"/>
                <a:gd name="connsiteX43" fmla="*/ 167979 w 4481649"/>
                <a:gd name="connsiteY43" fmla="*/ 2432922 h 3774194"/>
                <a:gd name="connsiteX44" fmla="*/ 238868 w 4481649"/>
                <a:gd name="connsiteY44" fmla="*/ 2523135 h 3774194"/>
                <a:gd name="connsiteX45" fmla="*/ 272926 w 4481649"/>
                <a:gd name="connsiteY45" fmla="*/ 2567420 h 3774194"/>
                <a:gd name="connsiteX46" fmla="*/ 306290 w 4481649"/>
                <a:gd name="connsiteY46" fmla="*/ 2609797 h 3774194"/>
                <a:gd name="connsiteX47" fmla="*/ 592966 w 4481649"/>
                <a:gd name="connsiteY47" fmla="*/ 2922991 h 3774194"/>
                <a:gd name="connsiteX48" fmla="*/ 745402 w 4481649"/>
                <a:gd name="connsiteY48" fmla="*/ 3063902 h 3774194"/>
                <a:gd name="connsiteX49" fmla="*/ 905033 w 4481649"/>
                <a:gd name="connsiteY49" fmla="*/ 3193806 h 3774194"/>
                <a:gd name="connsiteX50" fmla="*/ 1261644 w 4481649"/>
                <a:gd name="connsiteY50" fmla="*/ 3399280 h 3774194"/>
                <a:gd name="connsiteX51" fmla="*/ 1461138 w 4481649"/>
                <a:gd name="connsiteY51" fmla="*/ 3457343 h 3774194"/>
                <a:gd name="connsiteX52" fmla="*/ 1512268 w 4481649"/>
                <a:gd name="connsiteY52" fmla="*/ 3467570 h 3774194"/>
                <a:gd name="connsiteX53" fmla="*/ 1563832 w 4481649"/>
                <a:gd name="connsiteY53" fmla="*/ 3476149 h 3774194"/>
                <a:gd name="connsiteX54" fmla="*/ 1667912 w 4481649"/>
                <a:gd name="connsiteY54" fmla="*/ 3488455 h 3774194"/>
                <a:gd name="connsiteX55" fmla="*/ 1720255 w 4481649"/>
                <a:gd name="connsiteY55" fmla="*/ 3492441 h 3774194"/>
                <a:gd name="connsiteX56" fmla="*/ 1772771 w 4481649"/>
                <a:gd name="connsiteY56" fmla="*/ 3495215 h 3774194"/>
                <a:gd name="connsiteX57" fmla="*/ 1825462 w 4481649"/>
                <a:gd name="connsiteY57" fmla="*/ 3496428 h 3774194"/>
                <a:gd name="connsiteX58" fmla="*/ 1878238 w 4481649"/>
                <a:gd name="connsiteY58" fmla="*/ 3496167 h 3774194"/>
                <a:gd name="connsiteX59" fmla="*/ 1904671 w 4481649"/>
                <a:gd name="connsiteY59" fmla="*/ 3495907 h 3774194"/>
                <a:gd name="connsiteX60" fmla="*/ 1930149 w 4481649"/>
                <a:gd name="connsiteY60" fmla="*/ 3494782 h 3774194"/>
                <a:gd name="connsiteX61" fmla="*/ 1955541 w 4481649"/>
                <a:gd name="connsiteY61" fmla="*/ 3493482 h 3774194"/>
                <a:gd name="connsiteX62" fmla="*/ 1980846 w 4481649"/>
                <a:gd name="connsiteY62" fmla="*/ 3491401 h 3774194"/>
                <a:gd name="connsiteX63" fmla="*/ 2081199 w 4481649"/>
                <a:gd name="connsiteY63" fmla="*/ 3479010 h 3774194"/>
                <a:gd name="connsiteX64" fmla="*/ 2463462 w 4481649"/>
                <a:gd name="connsiteY64" fmla="*/ 3353524 h 3774194"/>
                <a:gd name="connsiteX65" fmla="*/ 2816606 w 4481649"/>
                <a:gd name="connsiteY65" fmla="*/ 3133490 h 3774194"/>
                <a:gd name="connsiteX66" fmla="*/ 2902227 w 4481649"/>
                <a:gd name="connsiteY66" fmla="*/ 3068842 h 3774194"/>
                <a:gd name="connsiteX67" fmla="*/ 2987849 w 4481649"/>
                <a:gd name="connsiteY67" fmla="*/ 3002026 h 3774194"/>
                <a:gd name="connsiteX68" fmla="*/ 3161258 w 4481649"/>
                <a:gd name="connsiteY68" fmla="*/ 2863368 h 3774194"/>
                <a:gd name="connsiteX69" fmla="*/ 3517696 w 4481649"/>
                <a:gd name="connsiteY69" fmla="*/ 2594978 h 3774194"/>
                <a:gd name="connsiteX70" fmla="*/ 3849781 w 4481649"/>
                <a:gd name="connsiteY70" fmla="*/ 2328061 h 3774194"/>
                <a:gd name="connsiteX71" fmla="*/ 4115313 w 4481649"/>
                <a:gd name="connsiteY71" fmla="*/ 2022147 h 3774194"/>
                <a:gd name="connsiteX72" fmla="*/ 4205786 w 4481649"/>
                <a:gd name="connsiteY72" fmla="*/ 1844318 h 3774194"/>
                <a:gd name="connsiteX73" fmla="*/ 4260902 w 4481649"/>
                <a:gd name="connsiteY73" fmla="*/ 1650024 h 3774194"/>
                <a:gd name="connsiteX74" fmla="*/ 4276155 w 4481649"/>
                <a:gd name="connsiteY74" fmla="*/ 1548110 h 3774194"/>
                <a:gd name="connsiteX75" fmla="*/ 4278669 w 4481649"/>
                <a:gd name="connsiteY75" fmla="*/ 1522285 h 3774194"/>
                <a:gd name="connsiteX76" fmla="*/ 4280575 w 4481649"/>
                <a:gd name="connsiteY76" fmla="*/ 1495940 h 3774194"/>
                <a:gd name="connsiteX77" fmla="*/ 4283348 w 4481649"/>
                <a:gd name="connsiteY77" fmla="*/ 1441517 h 3774194"/>
                <a:gd name="connsiteX78" fmla="*/ 4278582 w 4481649"/>
                <a:gd name="connsiteY78" fmla="*/ 1223910 h 3774194"/>
                <a:gd name="connsiteX79" fmla="*/ 4247990 w 4481649"/>
                <a:gd name="connsiteY79" fmla="*/ 1008990 h 3774194"/>
                <a:gd name="connsiteX80" fmla="*/ 4196080 w 4481649"/>
                <a:gd name="connsiteY80" fmla="*/ 799270 h 3774194"/>
                <a:gd name="connsiteX81" fmla="*/ 4062015 w 4481649"/>
                <a:gd name="connsiteY81" fmla="*/ 392396 h 3774194"/>
                <a:gd name="connsiteX82" fmla="*/ 3970675 w 4481649"/>
                <a:gd name="connsiteY82" fmla="*/ 199228 h 3774194"/>
                <a:gd name="connsiteX83" fmla="*/ 3944070 w 4481649"/>
                <a:gd name="connsiteY83" fmla="*/ 152951 h 3774194"/>
                <a:gd name="connsiteX84" fmla="*/ 3916078 w 4481649"/>
                <a:gd name="connsiteY84" fmla="*/ 107540 h 3774194"/>
                <a:gd name="connsiteX85" fmla="*/ 3886439 w 4481649"/>
                <a:gd name="connsiteY85" fmla="*/ 63170 h 3774194"/>
                <a:gd name="connsiteX86" fmla="*/ 3855502 w 4481649"/>
                <a:gd name="connsiteY86" fmla="*/ 19753 h 3774194"/>
                <a:gd name="connsiteX87" fmla="*/ 143864 w 4481649"/>
                <a:gd name="connsiteY87" fmla="*/ 0 h 3774194"/>
                <a:gd name="connsiteX88" fmla="*/ 437641 w 4481649"/>
                <a:gd name="connsiteY88" fmla="*/ 0 h 3774194"/>
                <a:gd name="connsiteX89" fmla="*/ 429955 w 4481649"/>
                <a:gd name="connsiteY89" fmla="*/ 6407 h 3774194"/>
                <a:gd name="connsiteX90" fmla="*/ 137300 w 4481649"/>
                <a:gd name="connsiteY90" fmla="*/ 320554 h 3774194"/>
                <a:gd name="connsiteX91" fmla="*/ 12931 w 4481649"/>
                <a:gd name="connsiteY91" fmla="*/ 495447 h 3774194"/>
                <a:gd name="connsiteX92" fmla="*/ 0 w 4481649"/>
                <a:gd name="connsiteY92" fmla="*/ 517906 h 3774194"/>
                <a:gd name="connsiteX93" fmla="*/ 0 w 4481649"/>
                <a:gd name="connsiteY93" fmla="*/ 176135 h 3774194"/>
                <a:gd name="connsiteX94" fmla="*/ 125001 w 4481649"/>
                <a:gd name="connsiteY94" fmla="*/ 19820 h 377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481649" h="3774194">
                  <a:moveTo>
                    <a:pt x="3838758" y="0"/>
                  </a:moveTo>
                  <a:lnTo>
                    <a:pt x="4072279" y="0"/>
                  </a:lnTo>
                  <a:lnTo>
                    <a:pt x="4075362" y="4673"/>
                  </a:lnTo>
                  <a:cubicBezTo>
                    <a:pt x="4085761" y="21140"/>
                    <a:pt x="4096420" y="37518"/>
                    <a:pt x="4106646" y="54070"/>
                  </a:cubicBezTo>
                  <a:lnTo>
                    <a:pt x="4136804" y="104160"/>
                  </a:lnTo>
                  <a:cubicBezTo>
                    <a:pt x="4176234" y="171410"/>
                    <a:pt x="4213413" y="239959"/>
                    <a:pt x="4246950" y="310241"/>
                  </a:cubicBezTo>
                  <a:cubicBezTo>
                    <a:pt x="4314200" y="450805"/>
                    <a:pt x="4366023" y="598737"/>
                    <a:pt x="4397741" y="750480"/>
                  </a:cubicBezTo>
                  <a:cubicBezTo>
                    <a:pt x="4413514" y="826396"/>
                    <a:pt x="4424520" y="902917"/>
                    <a:pt x="4433098" y="979526"/>
                  </a:cubicBezTo>
                  <a:cubicBezTo>
                    <a:pt x="4441851" y="1056048"/>
                    <a:pt x="4448872" y="1132484"/>
                    <a:pt x="4456064" y="1208745"/>
                  </a:cubicBezTo>
                  <a:cubicBezTo>
                    <a:pt x="4462910" y="1285094"/>
                    <a:pt x="4468976" y="1361442"/>
                    <a:pt x="4474350" y="1437964"/>
                  </a:cubicBezTo>
                  <a:lnTo>
                    <a:pt x="4478075" y="1495420"/>
                  </a:lnTo>
                  <a:cubicBezTo>
                    <a:pt x="4478769" y="1504867"/>
                    <a:pt x="4479203" y="1515005"/>
                    <a:pt x="4479722" y="1524971"/>
                  </a:cubicBezTo>
                  <a:cubicBezTo>
                    <a:pt x="4480243" y="1534938"/>
                    <a:pt x="4480762" y="1544991"/>
                    <a:pt x="4480936" y="1555043"/>
                  </a:cubicBezTo>
                  <a:cubicBezTo>
                    <a:pt x="4482236" y="1595167"/>
                    <a:pt x="4481802" y="1635638"/>
                    <a:pt x="4479288" y="1676195"/>
                  </a:cubicBezTo>
                  <a:cubicBezTo>
                    <a:pt x="4469929" y="1838512"/>
                    <a:pt x="4426339" y="2002042"/>
                    <a:pt x="4355883" y="2152052"/>
                  </a:cubicBezTo>
                  <a:cubicBezTo>
                    <a:pt x="4285601" y="2302496"/>
                    <a:pt x="4188714" y="2437514"/>
                    <a:pt x="4081600" y="2556153"/>
                  </a:cubicBezTo>
                  <a:cubicBezTo>
                    <a:pt x="4028043" y="2615690"/>
                    <a:pt x="3971801" y="2671500"/>
                    <a:pt x="3914431" y="2724623"/>
                  </a:cubicBezTo>
                  <a:cubicBezTo>
                    <a:pt x="3857061" y="2777747"/>
                    <a:pt x="3798911" y="2828876"/>
                    <a:pt x="3740156" y="2877753"/>
                  </a:cubicBezTo>
                  <a:cubicBezTo>
                    <a:pt x="3622902" y="2975940"/>
                    <a:pt x="3503050" y="3065461"/>
                    <a:pt x="3386143" y="3153683"/>
                  </a:cubicBezTo>
                  <a:lnTo>
                    <a:pt x="3297056" y="3221018"/>
                  </a:lnTo>
                  <a:cubicBezTo>
                    <a:pt x="3266898" y="3243636"/>
                    <a:pt x="3236480" y="3266429"/>
                    <a:pt x="3205542" y="3288787"/>
                  </a:cubicBezTo>
                  <a:cubicBezTo>
                    <a:pt x="3174691" y="3311233"/>
                    <a:pt x="3143492" y="3333591"/>
                    <a:pt x="3111775" y="3355690"/>
                  </a:cubicBezTo>
                  <a:cubicBezTo>
                    <a:pt x="3079970" y="3377615"/>
                    <a:pt x="3047905" y="3399367"/>
                    <a:pt x="3015060" y="3420685"/>
                  </a:cubicBezTo>
                  <a:cubicBezTo>
                    <a:pt x="2949718" y="3463410"/>
                    <a:pt x="2882296" y="3504834"/>
                    <a:pt x="2812014" y="3542705"/>
                  </a:cubicBezTo>
                  <a:cubicBezTo>
                    <a:pt x="2741818" y="3580750"/>
                    <a:pt x="2669196" y="3616108"/>
                    <a:pt x="2593627" y="3646439"/>
                  </a:cubicBezTo>
                  <a:cubicBezTo>
                    <a:pt x="2443183" y="3707968"/>
                    <a:pt x="2281560" y="3749478"/>
                    <a:pt x="2118377" y="3765771"/>
                  </a:cubicBezTo>
                  <a:cubicBezTo>
                    <a:pt x="2077559" y="3769671"/>
                    <a:pt x="2036742" y="3772618"/>
                    <a:pt x="1996011" y="3773484"/>
                  </a:cubicBezTo>
                  <a:lnTo>
                    <a:pt x="1965420" y="3774177"/>
                  </a:lnTo>
                  <a:cubicBezTo>
                    <a:pt x="1955280" y="3774264"/>
                    <a:pt x="1945054" y="3774003"/>
                    <a:pt x="1934915" y="3774003"/>
                  </a:cubicBezTo>
                  <a:lnTo>
                    <a:pt x="1904497" y="3773658"/>
                  </a:lnTo>
                  <a:lnTo>
                    <a:pt x="1874945" y="3772531"/>
                  </a:lnTo>
                  <a:cubicBezTo>
                    <a:pt x="1796257" y="3770017"/>
                    <a:pt x="1717395" y="3763778"/>
                    <a:pt x="1638881" y="3753725"/>
                  </a:cubicBezTo>
                  <a:cubicBezTo>
                    <a:pt x="1560279" y="3744192"/>
                    <a:pt x="1481850" y="3730500"/>
                    <a:pt x="1404288" y="3712301"/>
                  </a:cubicBezTo>
                  <a:cubicBezTo>
                    <a:pt x="1326813" y="3693928"/>
                    <a:pt x="1249944" y="3672177"/>
                    <a:pt x="1173856" y="3647392"/>
                  </a:cubicBezTo>
                  <a:cubicBezTo>
                    <a:pt x="1021938" y="3597388"/>
                    <a:pt x="871755" y="3535165"/>
                    <a:pt x="732751" y="3452230"/>
                  </a:cubicBezTo>
                  <a:cubicBezTo>
                    <a:pt x="593659" y="3369470"/>
                    <a:pt x="469474" y="3264522"/>
                    <a:pt x="360973" y="3148396"/>
                  </a:cubicBezTo>
                  <a:cubicBezTo>
                    <a:pt x="306463" y="3090420"/>
                    <a:pt x="256893" y="3028718"/>
                    <a:pt x="210269" y="2965542"/>
                  </a:cubicBezTo>
                  <a:cubicBezTo>
                    <a:pt x="163905" y="2902105"/>
                    <a:pt x="119795" y="2837716"/>
                    <a:pt x="78631" y="2771940"/>
                  </a:cubicBezTo>
                  <a:cubicBezTo>
                    <a:pt x="68059" y="2755648"/>
                    <a:pt x="58093" y="2739095"/>
                    <a:pt x="47866" y="2722630"/>
                  </a:cubicBezTo>
                  <a:lnTo>
                    <a:pt x="18488" y="2674792"/>
                  </a:lnTo>
                  <a:lnTo>
                    <a:pt x="0" y="2645223"/>
                  </a:lnTo>
                  <a:lnTo>
                    <a:pt x="0" y="2227021"/>
                  </a:lnTo>
                  <a:lnTo>
                    <a:pt x="25421" y="2260119"/>
                  </a:lnTo>
                  <a:cubicBezTo>
                    <a:pt x="71871" y="2316968"/>
                    <a:pt x="120401" y="2373818"/>
                    <a:pt x="167979" y="2432922"/>
                  </a:cubicBezTo>
                  <a:cubicBezTo>
                    <a:pt x="191810" y="2462385"/>
                    <a:pt x="215382" y="2492545"/>
                    <a:pt x="238868" y="2523135"/>
                  </a:cubicBezTo>
                  <a:lnTo>
                    <a:pt x="272926" y="2567420"/>
                  </a:lnTo>
                  <a:cubicBezTo>
                    <a:pt x="284104" y="2581545"/>
                    <a:pt x="294765" y="2596017"/>
                    <a:pt x="306290" y="2609797"/>
                  </a:cubicBezTo>
                  <a:cubicBezTo>
                    <a:pt x="396245" y="2721936"/>
                    <a:pt x="493826" y="2825149"/>
                    <a:pt x="592966" y="2922991"/>
                  </a:cubicBezTo>
                  <a:cubicBezTo>
                    <a:pt x="642796" y="2971695"/>
                    <a:pt x="693493" y="3018751"/>
                    <a:pt x="745402" y="3063902"/>
                  </a:cubicBezTo>
                  <a:cubicBezTo>
                    <a:pt x="797312" y="3109052"/>
                    <a:pt x="850176" y="3152729"/>
                    <a:pt x="905033" y="3193806"/>
                  </a:cubicBezTo>
                  <a:cubicBezTo>
                    <a:pt x="1014313" y="3276135"/>
                    <a:pt x="1132171" y="3349710"/>
                    <a:pt x="1261644" y="3399280"/>
                  </a:cubicBezTo>
                  <a:cubicBezTo>
                    <a:pt x="1326206" y="3424066"/>
                    <a:pt x="1393108" y="3443044"/>
                    <a:pt x="1461138" y="3457343"/>
                  </a:cubicBezTo>
                  <a:cubicBezTo>
                    <a:pt x="1478210" y="3460723"/>
                    <a:pt x="1495109" y="3464623"/>
                    <a:pt x="1512268" y="3467570"/>
                  </a:cubicBezTo>
                  <a:lnTo>
                    <a:pt x="1563832" y="3476149"/>
                  </a:lnTo>
                  <a:cubicBezTo>
                    <a:pt x="1598409" y="3480742"/>
                    <a:pt x="1632988" y="3485595"/>
                    <a:pt x="1667912" y="3488455"/>
                  </a:cubicBezTo>
                  <a:cubicBezTo>
                    <a:pt x="1685330" y="3490101"/>
                    <a:pt x="1702749" y="3491661"/>
                    <a:pt x="1720255" y="3492441"/>
                  </a:cubicBezTo>
                  <a:cubicBezTo>
                    <a:pt x="1737760" y="3493309"/>
                    <a:pt x="1755180" y="3494695"/>
                    <a:pt x="1772771" y="3495215"/>
                  </a:cubicBezTo>
                  <a:lnTo>
                    <a:pt x="1825462" y="3496428"/>
                  </a:lnTo>
                  <a:cubicBezTo>
                    <a:pt x="1842968" y="3496862"/>
                    <a:pt x="1860646" y="3496254"/>
                    <a:pt x="1878238" y="3496167"/>
                  </a:cubicBezTo>
                  <a:lnTo>
                    <a:pt x="1904671" y="3495907"/>
                  </a:lnTo>
                  <a:cubicBezTo>
                    <a:pt x="1913250" y="3495648"/>
                    <a:pt x="1921656" y="3495128"/>
                    <a:pt x="1930149" y="3494782"/>
                  </a:cubicBezTo>
                  <a:cubicBezTo>
                    <a:pt x="1938642" y="3494348"/>
                    <a:pt x="1947135" y="3494088"/>
                    <a:pt x="1955541" y="3493482"/>
                  </a:cubicBezTo>
                  <a:lnTo>
                    <a:pt x="1980846" y="3491401"/>
                  </a:lnTo>
                  <a:cubicBezTo>
                    <a:pt x="2014556" y="3488716"/>
                    <a:pt x="2048009" y="3484208"/>
                    <a:pt x="2081199" y="3479010"/>
                  </a:cubicBezTo>
                  <a:cubicBezTo>
                    <a:pt x="2214051" y="3456996"/>
                    <a:pt x="2341789" y="3413926"/>
                    <a:pt x="2463462" y="3353524"/>
                  </a:cubicBezTo>
                  <a:cubicBezTo>
                    <a:pt x="2585568" y="3293814"/>
                    <a:pt x="2701781" y="3217378"/>
                    <a:pt x="2816606" y="3133490"/>
                  </a:cubicBezTo>
                  <a:cubicBezTo>
                    <a:pt x="2845291" y="3112605"/>
                    <a:pt x="2873803" y="3090853"/>
                    <a:pt x="2902227" y="3068842"/>
                  </a:cubicBezTo>
                  <a:cubicBezTo>
                    <a:pt x="2930826" y="3046917"/>
                    <a:pt x="2959337" y="3024644"/>
                    <a:pt x="2987849" y="3002026"/>
                  </a:cubicBezTo>
                  <a:lnTo>
                    <a:pt x="3161258" y="2863368"/>
                  </a:lnTo>
                  <a:cubicBezTo>
                    <a:pt x="3280244" y="2768994"/>
                    <a:pt x="3400357" y="2681119"/>
                    <a:pt x="3517696" y="2594978"/>
                  </a:cubicBezTo>
                  <a:cubicBezTo>
                    <a:pt x="3634949" y="2508836"/>
                    <a:pt x="3747781" y="2421829"/>
                    <a:pt x="3849781" y="2328061"/>
                  </a:cubicBezTo>
                  <a:cubicBezTo>
                    <a:pt x="3951782" y="2234467"/>
                    <a:pt x="4043903" y="2134719"/>
                    <a:pt x="4115313" y="2022147"/>
                  </a:cubicBezTo>
                  <a:cubicBezTo>
                    <a:pt x="4151016" y="1965904"/>
                    <a:pt x="4181521" y="1906627"/>
                    <a:pt x="4205786" y="1844318"/>
                  </a:cubicBezTo>
                  <a:cubicBezTo>
                    <a:pt x="4230225" y="1782095"/>
                    <a:pt x="4247817" y="1716926"/>
                    <a:pt x="4260902" y="1650024"/>
                  </a:cubicBezTo>
                  <a:cubicBezTo>
                    <a:pt x="4267402" y="1616572"/>
                    <a:pt x="4272602" y="1582515"/>
                    <a:pt x="4276155" y="1548110"/>
                  </a:cubicBezTo>
                  <a:cubicBezTo>
                    <a:pt x="4277195" y="1539531"/>
                    <a:pt x="4277889" y="1530864"/>
                    <a:pt x="4278669" y="1522285"/>
                  </a:cubicBezTo>
                  <a:cubicBezTo>
                    <a:pt x="4279361" y="1513618"/>
                    <a:pt x="4280229" y="1505126"/>
                    <a:pt x="4280575" y="1495940"/>
                  </a:cubicBezTo>
                  <a:lnTo>
                    <a:pt x="4283348" y="1441517"/>
                  </a:lnTo>
                  <a:cubicBezTo>
                    <a:pt x="4285861" y="1368895"/>
                    <a:pt x="4284301" y="1296186"/>
                    <a:pt x="4278582" y="1223910"/>
                  </a:cubicBezTo>
                  <a:cubicBezTo>
                    <a:pt x="4273036" y="1151549"/>
                    <a:pt x="4262376" y="1079793"/>
                    <a:pt x="4247990" y="1008990"/>
                  </a:cubicBezTo>
                  <a:cubicBezTo>
                    <a:pt x="4233431" y="938189"/>
                    <a:pt x="4215232" y="868339"/>
                    <a:pt x="4196080" y="799270"/>
                  </a:cubicBezTo>
                  <a:cubicBezTo>
                    <a:pt x="4157862" y="661046"/>
                    <a:pt x="4115658" y="524642"/>
                    <a:pt x="4062015" y="392396"/>
                  </a:cubicBezTo>
                  <a:cubicBezTo>
                    <a:pt x="4035151" y="326360"/>
                    <a:pt x="4005165" y="261537"/>
                    <a:pt x="3970675" y="199228"/>
                  </a:cubicBezTo>
                  <a:cubicBezTo>
                    <a:pt x="3962269" y="183543"/>
                    <a:pt x="3952995" y="168290"/>
                    <a:pt x="3944070" y="152951"/>
                  </a:cubicBezTo>
                  <a:cubicBezTo>
                    <a:pt x="3934883" y="137699"/>
                    <a:pt x="3925350" y="122706"/>
                    <a:pt x="3916078" y="107540"/>
                  </a:cubicBezTo>
                  <a:lnTo>
                    <a:pt x="3886439" y="63170"/>
                  </a:lnTo>
                  <a:lnTo>
                    <a:pt x="3855502" y="19753"/>
                  </a:lnTo>
                  <a:close/>
                  <a:moveTo>
                    <a:pt x="143864" y="0"/>
                  </a:moveTo>
                  <a:lnTo>
                    <a:pt x="437641" y="0"/>
                  </a:lnTo>
                  <a:lnTo>
                    <a:pt x="429955" y="6407"/>
                  </a:lnTo>
                  <a:cubicBezTo>
                    <a:pt x="323796" y="102687"/>
                    <a:pt x="225436" y="207721"/>
                    <a:pt x="137300" y="320554"/>
                  </a:cubicBezTo>
                  <a:cubicBezTo>
                    <a:pt x="93146" y="376884"/>
                    <a:pt x="51592" y="435250"/>
                    <a:pt x="12931" y="495447"/>
                  </a:cubicBezTo>
                  <a:lnTo>
                    <a:pt x="0" y="517906"/>
                  </a:lnTo>
                  <a:lnTo>
                    <a:pt x="0" y="176135"/>
                  </a:lnTo>
                  <a:lnTo>
                    <a:pt x="125001" y="1982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5A22C1F-1C9F-4DFC-AD2E-4BF0D7713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3491469 w 4452858"/>
                <a:gd name="connsiteY0" fmla="*/ 0 h 3729027"/>
                <a:gd name="connsiteX1" fmla="*/ 4038310 w 4452858"/>
                <a:gd name="connsiteY1" fmla="*/ 0 h 3729027"/>
                <a:gd name="connsiteX2" fmla="*/ 4126393 w 4452858"/>
                <a:gd name="connsiteY2" fmla="*/ 144253 h 3729027"/>
                <a:gd name="connsiteX3" fmla="*/ 4452858 w 4452858"/>
                <a:gd name="connsiteY3" fmla="*/ 1509806 h 3729027"/>
                <a:gd name="connsiteX4" fmla="*/ 3318809 w 4452858"/>
                <a:gd name="connsiteY4" fmla="*/ 3104286 h 3729027"/>
                <a:gd name="connsiteX5" fmla="*/ 1929716 w 4452858"/>
                <a:gd name="connsiteY5" fmla="*/ 3729027 h 3729027"/>
                <a:gd name="connsiteX6" fmla="*/ 92844 w 4452858"/>
                <a:gd name="connsiteY6" fmla="*/ 2672799 h 3729027"/>
                <a:gd name="connsiteX7" fmla="*/ 0 w 4452858"/>
                <a:gd name="connsiteY7" fmla="*/ 2540909 h 3729027"/>
                <a:gd name="connsiteX8" fmla="*/ 0 w 4452858"/>
                <a:gd name="connsiteY8" fmla="*/ 1684718 h 3729027"/>
                <a:gd name="connsiteX9" fmla="*/ 380 w 4452858"/>
                <a:gd name="connsiteY9" fmla="*/ 1686965 h 3729027"/>
                <a:gd name="connsiteX10" fmla="*/ 293898 w 4452858"/>
                <a:gd name="connsiteY10" fmla="*/ 2207948 h 3729027"/>
                <a:gd name="connsiteX11" fmla="*/ 451448 w 4452858"/>
                <a:gd name="connsiteY11" fmla="*/ 2429541 h 3729027"/>
                <a:gd name="connsiteX12" fmla="*/ 1929803 w 4452858"/>
                <a:gd name="connsiteY12" fmla="*/ 3295720 h 3729027"/>
                <a:gd name="connsiteX13" fmla="*/ 3052066 w 4452858"/>
                <a:gd name="connsiteY13" fmla="*/ 2762840 h 3729027"/>
                <a:gd name="connsiteX14" fmla="*/ 3188643 w 4452858"/>
                <a:gd name="connsiteY14" fmla="*/ 2657026 h 3729027"/>
                <a:gd name="connsiteX15" fmla="*/ 3809831 w 4452858"/>
                <a:gd name="connsiteY15" fmla="*/ 2103868 h 3729027"/>
                <a:gd name="connsiteX16" fmla="*/ 4019638 w 4452858"/>
                <a:gd name="connsiteY16" fmla="*/ 1509806 h 3729027"/>
                <a:gd name="connsiteX17" fmla="*/ 3548634 w 4452858"/>
                <a:gd name="connsiteY17" fmla="*/ 61263 h 3729027"/>
                <a:gd name="connsiteX18" fmla="*/ 185138 w 4452858"/>
                <a:gd name="connsiteY18" fmla="*/ 0 h 3729027"/>
                <a:gd name="connsiteX19" fmla="*/ 834013 w 4452858"/>
                <a:gd name="connsiteY19" fmla="*/ 0 h 3729027"/>
                <a:gd name="connsiteX20" fmla="*/ 691153 w 4452858"/>
                <a:gd name="connsiteY20" fmla="*/ 111873 h 3729027"/>
                <a:gd name="connsiteX21" fmla="*/ 170145 w 4452858"/>
                <a:gd name="connsiteY21" fmla="*/ 757933 h 3729027"/>
                <a:gd name="connsiteX22" fmla="*/ 28693 w 4452858"/>
                <a:gd name="connsiteY22" fmla="*/ 1128897 h 3729027"/>
                <a:gd name="connsiteX23" fmla="*/ 0 w 4452858"/>
                <a:gd name="connsiteY23" fmla="*/ 1281783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3491469" y="0"/>
                  </a:move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1684718"/>
                  </a:lnTo>
                  <a:lnTo>
                    <a:pt x="380" y="1686965"/>
                  </a:lnTo>
                  <a:cubicBezTo>
                    <a:pt x="38821" y="1851705"/>
                    <a:pt x="135502" y="1990731"/>
                    <a:pt x="293898" y="2207948"/>
                  </a:cubicBezTo>
                  <a:cubicBezTo>
                    <a:pt x="344854" y="2277797"/>
                    <a:pt x="397545" y="2350072"/>
                    <a:pt x="451448" y="2429541"/>
                  </a:cubicBezTo>
                  <a:cubicBezTo>
                    <a:pt x="863349" y="3036689"/>
                    <a:pt x="1305494" y="3295720"/>
                    <a:pt x="1929803" y="3295720"/>
                  </a:cubicBezTo>
                  <a:cubicBezTo>
                    <a:pt x="2339537" y="3295720"/>
                    <a:pt x="2640164" y="3084700"/>
                    <a:pt x="3052066" y="2762840"/>
                  </a:cubicBezTo>
                  <a:cubicBezTo>
                    <a:pt x="3098083" y="2726876"/>
                    <a:pt x="3144100" y="2691345"/>
                    <a:pt x="3188643" y="2657026"/>
                  </a:cubicBezTo>
                  <a:cubicBezTo>
                    <a:pt x="3430081" y="2470792"/>
                    <a:pt x="3658087" y="2294870"/>
                    <a:pt x="3809831" y="2103868"/>
                  </a:cubicBezTo>
                  <a:cubicBezTo>
                    <a:pt x="3954901" y="1921273"/>
                    <a:pt x="4019638" y="1738071"/>
                    <a:pt x="4019638" y="1509806"/>
                  </a:cubicBezTo>
                  <a:cubicBezTo>
                    <a:pt x="4019638" y="937667"/>
                    <a:pt x="3852382" y="423246"/>
                    <a:pt x="3548634" y="61263"/>
                  </a:cubicBezTo>
                  <a:close/>
                  <a:moveTo>
                    <a:pt x="185138" y="0"/>
                  </a:moveTo>
                  <a:lnTo>
                    <a:pt x="834013" y="0"/>
                  </a:lnTo>
                  <a:lnTo>
                    <a:pt x="691153" y="111873"/>
                  </a:lnTo>
                  <a:cubicBezTo>
                    <a:pt x="468086" y="302962"/>
                    <a:pt x="292771" y="520394"/>
                    <a:pt x="170145" y="757933"/>
                  </a:cubicBezTo>
                  <a:cubicBezTo>
                    <a:pt x="107489" y="879345"/>
                    <a:pt x="60259" y="1003292"/>
                    <a:pt x="28693" y="1128897"/>
                  </a:cubicBezTo>
                  <a:lnTo>
                    <a:pt x="0" y="1281783"/>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44BBFF0F-32AB-4101-8F9E-5FB2BDAD4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185138 w 4452858"/>
                <a:gd name="connsiteY0" fmla="*/ 0 h 3729027"/>
                <a:gd name="connsiteX1" fmla="*/ 986505 w 4452858"/>
                <a:gd name="connsiteY1" fmla="*/ 0 h 3729027"/>
                <a:gd name="connsiteX2" fmla="*/ 913397 w 4452858"/>
                <a:gd name="connsiteY2" fmla="*/ 47750 h 3729027"/>
                <a:gd name="connsiteX3" fmla="*/ 747482 w 4452858"/>
                <a:gd name="connsiteY3" fmla="*/ 177649 h 3729027"/>
                <a:gd name="connsiteX4" fmla="*/ 247101 w 4452858"/>
                <a:gd name="connsiteY4" fmla="*/ 797624 h 3729027"/>
                <a:gd name="connsiteX5" fmla="*/ 67798 w 4452858"/>
                <a:gd name="connsiteY5" fmla="*/ 1509806 h 3729027"/>
                <a:gd name="connsiteX6" fmla="*/ 363833 w 4452858"/>
                <a:gd name="connsiteY6" fmla="*/ 2156904 h 3729027"/>
                <a:gd name="connsiteX7" fmla="*/ 523117 w 4452858"/>
                <a:gd name="connsiteY7" fmla="*/ 2380924 h 3729027"/>
                <a:gd name="connsiteX8" fmla="*/ 1130785 w 4452858"/>
                <a:gd name="connsiteY8" fmla="*/ 3001246 h 3729027"/>
                <a:gd name="connsiteX9" fmla="*/ 1929716 w 4452858"/>
                <a:gd name="connsiteY9" fmla="*/ 3209058 h 3729027"/>
                <a:gd name="connsiteX10" fmla="*/ 2443616 w 4452858"/>
                <a:gd name="connsiteY10" fmla="*/ 3076727 h 3729027"/>
                <a:gd name="connsiteX11" fmla="*/ 2998596 w 4452858"/>
                <a:gd name="connsiteY11" fmla="*/ 2694637 h 3729027"/>
                <a:gd name="connsiteX12" fmla="*/ 3135607 w 4452858"/>
                <a:gd name="connsiteY12" fmla="*/ 2588478 h 3729027"/>
                <a:gd name="connsiteX13" fmla="*/ 3741889 w 4452858"/>
                <a:gd name="connsiteY13" fmla="*/ 2049965 h 3729027"/>
                <a:gd name="connsiteX14" fmla="*/ 3932891 w 4452858"/>
                <a:gd name="connsiteY14" fmla="*/ 1509806 h 3729027"/>
                <a:gd name="connsiteX15" fmla="*/ 3482165 w 4452858"/>
                <a:gd name="connsiteY15" fmla="*/ 116986 h 3729027"/>
                <a:gd name="connsiteX16" fmla="*/ 3373043 w 4452858"/>
                <a:gd name="connsiteY16" fmla="*/ 0 h 3729027"/>
                <a:gd name="connsiteX17" fmla="*/ 4038310 w 4452858"/>
                <a:gd name="connsiteY17" fmla="*/ 0 h 3729027"/>
                <a:gd name="connsiteX18" fmla="*/ 4126393 w 4452858"/>
                <a:gd name="connsiteY18" fmla="*/ 144253 h 3729027"/>
                <a:gd name="connsiteX19" fmla="*/ 4452858 w 4452858"/>
                <a:gd name="connsiteY19" fmla="*/ 1509806 h 3729027"/>
                <a:gd name="connsiteX20" fmla="*/ 3318809 w 4452858"/>
                <a:gd name="connsiteY20" fmla="*/ 3104286 h 3729027"/>
                <a:gd name="connsiteX21" fmla="*/ 1929716 w 4452858"/>
                <a:gd name="connsiteY21" fmla="*/ 3729027 h 3729027"/>
                <a:gd name="connsiteX22" fmla="*/ 92844 w 4452858"/>
                <a:gd name="connsiteY22" fmla="*/ 2672799 h 3729027"/>
                <a:gd name="connsiteX23" fmla="*/ 0 w 4452858"/>
                <a:gd name="connsiteY23" fmla="*/ 2540909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185138" y="0"/>
                  </a:moveTo>
                  <a:lnTo>
                    <a:pt x="986505" y="0"/>
                  </a:lnTo>
                  <a:lnTo>
                    <a:pt x="913397" y="47750"/>
                  </a:lnTo>
                  <a:cubicBezTo>
                    <a:pt x="855880" y="88897"/>
                    <a:pt x="800433" y="132282"/>
                    <a:pt x="747482" y="177649"/>
                  </a:cubicBezTo>
                  <a:cubicBezTo>
                    <a:pt x="535943" y="358858"/>
                    <a:pt x="362967" y="573258"/>
                    <a:pt x="247101" y="797624"/>
                  </a:cubicBezTo>
                  <a:cubicBezTo>
                    <a:pt x="128115" y="1028056"/>
                    <a:pt x="67798" y="1267673"/>
                    <a:pt x="67798" y="1509806"/>
                  </a:cubicBezTo>
                  <a:cubicBezTo>
                    <a:pt x="67798" y="1741191"/>
                    <a:pt x="158533" y="1875430"/>
                    <a:pt x="363833" y="2156904"/>
                  </a:cubicBezTo>
                  <a:cubicBezTo>
                    <a:pt x="415223" y="2227360"/>
                    <a:pt x="468346" y="2300242"/>
                    <a:pt x="523117" y="2380924"/>
                  </a:cubicBezTo>
                  <a:cubicBezTo>
                    <a:pt x="716804" y="2666387"/>
                    <a:pt x="915519" y="2869346"/>
                    <a:pt x="1130785" y="3001246"/>
                  </a:cubicBezTo>
                  <a:cubicBezTo>
                    <a:pt x="1358964" y="3141116"/>
                    <a:pt x="1620335" y="3209058"/>
                    <a:pt x="1929716" y="3209058"/>
                  </a:cubicBezTo>
                  <a:cubicBezTo>
                    <a:pt x="2105291" y="3209058"/>
                    <a:pt x="2268560" y="3167028"/>
                    <a:pt x="2443616" y="3076727"/>
                  </a:cubicBezTo>
                  <a:cubicBezTo>
                    <a:pt x="2623352" y="2984000"/>
                    <a:pt x="2801267" y="2848808"/>
                    <a:pt x="2998596" y="2694637"/>
                  </a:cubicBezTo>
                  <a:cubicBezTo>
                    <a:pt x="3044873" y="2658500"/>
                    <a:pt x="3090975" y="2622883"/>
                    <a:pt x="3135607" y="2588478"/>
                  </a:cubicBezTo>
                  <a:cubicBezTo>
                    <a:pt x="3372711" y="2405536"/>
                    <a:pt x="3596645" y="2232733"/>
                    <a:pt x="3741889" y="2049965"/>
                  </a:cubicBezTo>
                  <a:cubicBezTo>
                    <a:pt x="3875781" y="1881496"/>
                    <a:pt x="3932891" y="1719959"/>
                    <a:pt x="3932891" y="1509806"/>
                  </a:cubicBezTo>
                  <a:cubicBezTo>
                    <a:pt x="3932891" y="958034"/>
                    <a:pt x="3772827" y="463371"/>
                    <a:pt x="3482165" y="116986"/>
                  </a:cubicBezTo>
                  <a:lnTo>
                    <a:pt x="3373043" y="0"/>
                  </a:ln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 name="Freeform: Shape 19">
              <a:extLst>
                <a:ext uri="{FF2B5EF4-FFF2-40B4-BE49-F238E27FC236}">
                  <a16:creationId xmlns:a16="http://schemas.microsoft.com/office/drawing/2014/main" id="{3F8E6D8D-90E6-4613-AA16-1E08EDD25E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656944" cy="4026189"/>
            </a:xfrm>
            <a:custGeom>
              <a:avLst/>
              <a:gdLst>
                <a:gd name="connsiteX0" fmla="*/ 1945140 w 4656944"/>
                <a:gd name="connsiteY0" fmla="*/ 3991264 h 4026189"/>
                <a:gd name="connsiteX1" fmla="*/ 1959526 w 4656944"/>
                <a:gd name="connsiteY1" fmla="*/ 3991438 h 4026189"/>
                <a:gd name="connsiteX2" fmla="*/ 1972179 w 4656944"/>
                <a:gd name="connsiteY2" fmla="*/ 3991351 h 4026189"/>
                <a:gd name="connsiteX3" fmla="*/ 1945140 w 4656944"/>
                <a:gd name="connsiteY3" fmla="*/ 3991264 h 4026189"/>
                <a:gd name="connsiteX4" fmla="*/ 3966403 w 4656944"/>
                <a:gd name="connsiteY4" fmla="*/ 0 h 4026189"/>
                <a:gd name="connsiteX5" fmla="*/ 4231031 w 4656944"/>
                <a:gd name="connsiteY5" fmla="*/ 0 h 4026189"/>
                <a:gd name="connsiteX6" fmla="*/ 4309866 w 4656944"/>
                <a:gd name="connsiteY6" fmla="*/ 126953 h 4026189"/>
                <a:gd name="connsiteX7" fmla="*/ 4656944 w 4656944"/>
                <a:gd name="connsiteY7" fmla="*/ 1425485 h 4026189"/>
                <a:gd name="connsiteX8" fmla="*/ 4452596 w 4656944"/>
                <a:gd name="connsiteY8" fmla="*/ 2437688 h 4026189"/>
                <a:gd name="connsiteX9" fmla="*/ 3895452 w 4656944"/>
                <a:gd name="connsiteY9" fmla="*/ 3264090 h 4026189"/>
                <a:gd name="connsiteX10" fmla="*/ 3069051 w 4656944"/>
                <a:gd name="connsiteY10" fmla="*/ 3821235 h 4026189"/>
                <a:gd name="connsiteX11" fmla="*/ 2057107 w 4656944"/>
                <a:gd name="connsiteY11" fmla="*/ 4025583 h 4026189"/>
                <a:gd name="connsiteX12" fmla="*/ 2036916 w 4656944"/>
                <a:gd name="connsiteY12" fmla="*/ 4025322 h 4026189"/>
                <a:gd name="connsiteX13" fmla="*/ 2027036 w 4656944"/>
                <a:gd name="connsiteY13" fmla="*/ 4025149 h 4026189"/>
                <a:gd name="connsiteX14" fmla="*/ 2005458 w 4656944"/>
                <a:gd name="connsiteY14" fmla="*/ 4025928 h 4026189"/>
                <a:gd name="connsiteX15" fmla="*/ 2004937 w 4656944"/>
                <a:gd name="connsiteY15" fmla="*/ 4025928 h 4026189"/>
                <a:gd name="connsiteX16" fmla="*/ 2004418 w 4656944"/>
                <a:gd name="connsiteY16" fmla="*/ 4025928 h 4026189"/>
                <a:gd name="connsiteX17" fmla="*/ 1972700 w 4656944"/>
                <a:gd name="connsiteY17" fmla="*/ 4026102 h 4026189"/>
                <a:gd name="connsiteX18" fmla="*/ 1959526 w 4656944"/>
                <a:gd name="connsiteY18" fmla="*/ 4026189 h 4026189"/>
                <a:gd name="connsiteX19" fmla="*/ 1919922 w 4656944"/>
                <a:gd name="connsiteY19" fmla="*/ 4025583 h 4026189"/>
                <a:gd name="connsiteX20" fmla="*/ 1908656 w 4656944"/>
                <a:gd name="connsiteY20" fmla="*/ 4025322 h 4026189"/>
                <a:gd name="connsiteX21" fmla="*/ 1799030 w 4656944"/>
                <a:gd name="connsiteY21" fmla="*/ 4020902 h 4026189"/>
                <a:gd name="connsiteX22" fmla="*/ 1782305 w 4656944"/>
                <a:gd name="connsiteY22" fmla="*/ 4020036 h 4026189"/>
                <a:gd name="connsiteX23" fmla="*/ 1781784 w 4656944"/>
                <a:gd name="connsiteY23" fmla="*/ 4020036 h 4026189"/>
                <a:gd name="connsiteX24" fmla="*/ 1781265 w 4656944"/>
                <a:gd name="connsiteY24" fmla="*/ 4019949 h 4026189"/>
                <a:gd name="connsiteX25" fmla="*/ 1765839 w 4656944"/>
                <a:gd name="connsiteY25" fmla="*/ 4018649 h 4026189"/>
                <a:gd name="connsiteX26" fmla="*/ 1655000 w 4656944"/>
                <a:gd name="connsiteY26" fmla="*/ 4007816 h 4026189"/>
                <a:gd name="connsiteX27" fmla="*/ 1402382 w 4656944"/>
                <a:gd name="connsiteY27" fmla="*/ 3964573 h 4026189"/>
                <a:gd name="connsiteX28" fmla="*/ 1154617 w 4656944"/>
                <a:gd name="connsiteY28" fmla="*/ 3889696 h 4026189"/>
                <a:gd name="connsiteX29" fmla="*/ 918639 w 4656944"/>
                <a:gd name="connsiteY29" fmla="*/ 3780850 h 4026189"/>
                <a:gd name="connsiteX30" fmla="*/ 741589 w 4656944"/>
                <a:gd name="connsiteY30" fmla="*/ 3668278 h 4026189"/>
                <a:gd name="connsiteX31" fmla="*/ 103549 w 4656944"/>
                <a:gd name="connsiteY31" fmla="*/ 3140728 h 4026189"/>
                <a:gd name="connsiteX32" fmla="*/ 0 w 4656944"/>
                <a:gd name="connsiteY32" fmla="*/ 3015106 h 4026189"/>
                <a:gd name="connsiteX33" fmla="*/ 0 w 4656944"/>
                <a:gd name="connsiteY33" fmla="*/ 2484097 h 4026189"/>
                <a:gd name="connsiteX34" fmla="*/ 17188 w 4656944"/>
                <a:gd name="connsiteY34" fmla="*/ 2506324 h 4026189"/>
                <a:gd name="connsiteX35" fmla="*/ 75252 w 4656944"/>
                <a:gd name="connsiteY35" fmla="*/ 2580765 h 4026189"/>
                <a:gd name="connsiteX36" fmla="*/ 148653 w 4656944"/>
                <a:gd name="connsiteY36" fmla="*/ 2676699 h 4026189"/>
                <a:gd name="connsiteX37" fmla="*/ 186177 w 4656944"/>
                <a:gd name="connsiteY37" fmla="*/ 2727656 h 4026189"/>
                <a:gd name="connsiteX38" fmla="*/ 219802 w 4656944"/>
                <a:gd name="connsiteY38" fmla="*/ 2773414 h 4026189"/>
                <a:gd name="connsiteX39" fmla="*/ 219975 w 4656944"/>
                <a:gd name="connsiteY39" fmla="*/ 2773586 h 4026189"/>
                <a:gd name="connsiteX40" fmla="*/ 220149 w 4656944"/>
                <a:gd name="connsiteY40" fmla="*/ 2773760 h 4026189"/>
                <a:gd name="connsiteX41" fmla="*/ 278992 w 4656944"/>
                <a:gd name="connsiteY41" fmla="*/ 2851322 h 4026189"/>
                <a:gd name="connsiteX42" fmla="*/ 290344 w 4656944"/>
                <a:gd name="connsiteY42" fmla="*/ 2865967 h 4026189"/>
                <a:gd name="connsiteX43" fmla="*/ 296065 w 4656944"/>
                <a:gd name="connsiteY43" fmla="*/ 2873075 h 4026189"/>
                <a:gd name="connsiteX44" fmla="*/ 363834 w 4656944"/>
                <a:gd name="connsiteY44" fmla="*/ 2955229 h 4026189"/>
                <a:gd name="connsiteX45" fmla="*/ 519304 w 4656944"/>
                <a:gd name="connsiteY45" fmla="*/ 3123178 h 4026189"/>
                <a:gd name="connsiteX46" fmla="*/ 867075 w 4656944"/>
                <a:gd name="connsiteY46" fmla="*/ 3402488 h 4026189"/>
                <a:gd name="connsiteX47" fmla="*/ 1058596 w 4656944"/>
                <a:gd name="connsiteY47" fmla="*/ 3507088 h 4026189"/>
                <a:gd name="connsiteX48" fmla="*/ 1058770 w 4656944"/>
                <a:gd name="connsiteY48" fmla="*/ 3507175 h 4026189"/>
                <a:gd name="connsiteX49" fmla="*/ 1058943 w 4656944"/>
                <a:gd name="connsiteY49" fmla="*/ 3507262 h 4026189"/>
                <a:gd name="connsiteX50" fmla="*/ 1261123 w 4656944"/>
                <a:gd name="connsiteY50" fmla="*/ 3586297 h 4026189"/>
                <a:gd name="connsiteX51" fmla="*/ 1472230 w 4656944"/>
                <a:gd name="connsiteY51" fmla="*/ 3640980 h 4026189"/>
                <a:gd name="connsiteX52" fmla="*/ 1579344 w 4656944"/>
                <a:gd name="connsiteY52" fmla="*/ 3659005 h 4026189"/>
                <a:gd name="connsiteX53" fmla="*/ 1686890 w 4656944"/>
                <a:gd name="connsiteY53" fmla="*/ 3671225 h 4026189"/>
                <a:gd name="connsiteX54" fmla="*/ 1909524 w 4656944"/>
                <a:gd name="connsiteY54" fmla="*/ 3680931 h 4026189"/>
                <a:gd name="connsiteX55" fmla="*/ 1920703 w 4656944"/>
                <a:gd name="connsiteY55" fmla="*/ 3680931 h 4026189"/>
                <a:gd name="connsiteX56" fmla="*/ 1935434 w 4656944"/>
                <a:gd name="connsiteY56" fmla="*/ 3681018 h 4026189"/>
                <a:gd name="connsiteX57" fmla="*/ 1964120 w 4656944"/>
                <a:gd name="connsiteY57" fmla="*/ 3680584 h 4026189"/>
                <a:gd name="connsiteX58" fmla="*/ 1964379 w 4656944"/>
                <a:gd name="connsiteY58" fmla="*/ 3680584 h 4026189"/>
                <a:gd name="connsiteX59" fmla="*/ 1964639 w 4656944"/>
                <a:gd name="connsiteY59" fmla="*/ 3680584 h 4026189"/>
                <a:gd name="connsiteX60" fmla="*/ 1991591 w 4656944"/>
                <a:gd name="connsiteY60" fmla="*/ 3679891 h 4026189"/>
                <a:gd name="connsiteX61" fmla="*/ 2018717 w 4656944"/>
                <a:gd name="connsiteY61" fmla="*/ 3678503 h 4026189"/>
                <a:gd name="connsiteX62" fmla="*/ 2124963 w 4656944"/>
                <a:gd name="connsiteY62" fmla="*/ 3669231 h 4026189"/>
                <a:gd name="connsiteX63" fmla="*/ 2535738 w 4656944"/>
                <a:gd name="connsiteY63" fmla="*/ 3558218 h 4026189"/>
                <a:gd name="connsiteX64" fmla="*/ 2730812 w 4656944"/>
                <a:gd name="connsiteY64" fmla="*/ 3461503 h 4026189"/>
                <a:gd name="connsiteX65" fmla="*/ 2920080 w 4656944"/>
                <a:gd name="connsiteY65" fmla="*/ 3343298 h 4026189"/>
                <a:gd name="connsiteX66" fmla="*/ 3105101 w 4656944"/>
                <a:gd name="connsiteY66" fmla="*/ 3208887 h 4026189"/>
                <a:gd name="connsiteX67" fmla="*/ 3196443 w 4656944"/>
                <a:gd name="connsiteY67" fmla="*/ 3137650 h 4026189"/>
                <a:gd name="connsiteX68" fmla="*/ 3289603 w 4656944"/>
                <a:gd name="connsiteY68" fmla="*/ 3063123 h 4026189"/>
                <a:gd name="connsiteX69" fmla="*/ 3446634 w 4656944"/>
                <a:gd name="connsiteY69" fmla="*/ 2940150 h 4026189"/>
                <a:gd name="connsiteX70" fmla="*/ 3662420 w 4656944"/>
                <a:gd name="connsiteY70" fmla="*/ 2769601 h 4026189"/>
                <a:gd name="connsiteX71" fmla="*/ 3998319 w 4656944"/>
                <a:gd name="connsiteY71" fmla="*/ 2463860 h 4026189"/>
                <a:gd name="connsiteX72" fmla="*/ 4137238 w 4656944"/>
                <a:gd name="connsiteY72" fmla="*/ 2295217 h 4026189"/>
                <a:gd name="connsiteX73" fmla="*/ 4247124 w 4656944"/>
                <a:gd name="connsiteY73" fmla="*/ 2111582 h 4026189"/>
                <a:gd name="connsiteX74" fmla="*/ 4361949 w 4656944"/>
                <a:gd name="connsiteY74" fmla="*/ 1700374 h 4026189"/>
                <a:gd name="connsiteX75" fmla="*/ 4368449 w 4656944"/>
                <a:gd name="connsiteY75" fmla="*/ 1590747 h 4026189"/>
                <a:gd name="connsiteX76" fmla="*/ 4368536 w 4656944"/>
                <a:gd name="connsiteY76" fmla="*/ 1586502 h 4026189"/>
                <a:gd name="connsiteX77" fmla="*/ 4368796 w 4656944"/>
                <a:gd name="connsiteY77" fmla="*/ 1534158 h 4026189"/>
                <a:gd name="connsiteX78" fmla="*/ 4368710 w 4656944"/>
                <a:gd name="connsiteY78" fmla="*/ 1517606 h 4026189"/>
                <a:gd name="connsiteX79" fmla="*/ 4368189 w 4656944"/>
                <a:gd name="connsiteY79" fmla="*/ 1476095 h 4026189"/>
                <a:gd name="connsiteX80" fmla="*/ 4356749 w 4656944"/>
                <a:gd name="connsiteY80" fmla="*/ 1244884 h 4026189"/>
                <a:gd name="connsiteX81" fmla="*/ 4287074 w 4656944"/>
                <a:gd name="connsiteY81" fmla="*/ 787052 h 4026189"/>
                <a:gd name="connsiteX82" fmla="*/ 4147029 w 4656944"/>
                <a:gd name="connsiteY82" fmla="*/ 346032 h 4026189"/>
                <a:gd name="connsiteX83" fmla="*/ 4100319 w 4656944"/>
                <a:gd name="connsiteY83" fmla="*/ 240307 h 4026189"/>
                <a:gd name="connsiteX84" fmla="*/ 4048323 w 4656944"/>
                <a:gd name="connsiteY84" fmla="*/ 136833 h 4026189"/>
                <a:gd name="connsiteX85" fmla="*/ 0 w 4656944"/>
                <a:gd name="connsiteY85" fmla="*/ 0 h 4026189"/>
                <a:gd name="connsiteX86" fmla="*/ 278246 w 4656944"/>
                <a:gd name="connsiteY86" fmla="*/ 0 h 4026189"/>
                <a:gd name="connsiteX87" fmla="*/ 193425 w 4656944"/>
                <a:gd name="connsiteY87" fmla="*/ 86981 h 4026189"/>
                <a:gd name="connsiteX88" fmla="*/ 48300 w 4656944"/>
                <a:gd name="connsiteY88" fmla="*/ 263444 h 4026189"/>
                <a:gd name="connsiteX89" fmla="*/ 0 w 4656944"/>
                <a:gd name="connsiteY89" fmla="*/ 333888 h 402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656944" h="4026189">
                  <a:moveTo>
                    <a:pt x="1945140" y="3991264"/>
                  </a:moveTo>
                  <a:cubicBezTo>
                    <a:pt x="1949907" y="3991351"/>
                    <a:pt x="1954673" y="3991438"/>
                    <a:pt x="1959526" y="3991438"/>
                  </a:cubicBezTo>
                  <a:cubicBezTo>
                    <a:pt x="1963686" y="3991438"/>
                    <a:pt x="1967847" y="3991438"/>
                    <a:pt x="1972179" y="3991351"/>
                  </a:cubicBezTo>
                  <a:cubicBezTo>
                    <a:pt x="1962994" y="3991523"/>
                    <a:pt x="1954067" y="3991351"/>
                    <a:pt x="1945140" y="3991264"/>
                  </a:cubicBezTo>
                  <a:close/>
                  <a:moveTo>
                    <a:pt x="3966403" y="0"/>
                  </a:moveTo>
                  <a:lnTo>
                    <a:pt x="4231031" y="0"/>
                  </a:lnTo>
                  <a:lnTo>
                    <a:pt x="4309866" y="126953"/>
                  </a:lnTo>
                  <a:cubicBezTo>
                    <a:pt x="4536919" y="519962"/>
                    <a:pt x="4656944" y="969040"/>
                    <a:pt x="4656944" y="1425485"/>
                  </a:cubicBezTo>
                  <a:cubicBezTo>
                    <a:pt x="4656944" y="1776462"/>
                    <a:pt x="4588222" y="2116955"/>
                    <a:pt x="4452596" y="2437688"/>
                  </a:cubicBezTo>
                  <a:cubicBezTo>
                    <a:pt x="4321651" y="2747329"/>
                    <a:pt x="4134204" y="3025338"/>
                    <a:pt x="3895452" y="3264090"/>
                  </a:cubicBezTo>
                  <a:cubicBezTo>
                    <a:pt x="3656701" y="3502841"/>
                    <a:pt x="3378605" y="3690290"/>
                    <a:pt x="3069051" y="3821235"/>
                  </a:cubicBezTo>
                  <a:cubicBezTo>
                    <a:pt x="2748577" y="3956859"/>
                    <a:pt x="2408086" y="4025583"/>
                    <a:pt x="2057107" y="4025583"/>
                  </a:cubicBezTo>
                  <a:cubicBezTo>
                    <a:pt x="2050348" y="4025583"/>
                    <a:pt x="2043675" y="4025409"/>
                    <a:pt x="2036916" y="4025322"/>
                  </a:cubicBezTo>
                  <a:cubicBezTo>
                    <a:pt x="2033621" y="4025236"/>
                    <a:pt x="2030329" y="4025149"/>
                    <a:pt x="2027036" y="4025149"/>
                  </a:cubicBezTo>
                  <a:lnTo>
                    <a:pt x="2005458" y="4025928"/>
                  </a:lnTo>
                  <a:lnTo>
                    <a:pt x="2004937" y="4025928"/>
                  </a:lnTo>
                  <a:lnTo>
                    <a:pt x="2004418" y="4025928"/>
                  </a:lnTo>
                  <a:lnTo>
                    <a:pt x="1972700" y="4026102"/>
                  </a:lnTo>
                  <a:cubicBezTo>
                    <a:pt x="1968279" y="4026189"/>
                    <a:pt x="1963860" y="4026189"/>
                    <a:pt x="1959526" y="4026189"/>
                  </a:cubicBezTo>
                  <a:cubicBezTo>
                    <a:pt x="1946008" y="4026189"/>
                    <a:pt x="1932749" y="4025928"/>
                    <a:pt x="1919922" y="4025583"/>
                  </a:cubicBezTo>
                  <a:lnTo>
                    <a:pt x="1908656" y="4025322"/>
                  </a:lnTo>
                  <a:cubicBezTo>
                    <a:pt x="1871913" y="4024889"/>
                    <a:pt x="1834908" y="4022809"/>
                    <a:pt x="1799030" y="4020902"/>
                  </a:cubicBezTo>
                  <a:lnTo>
                    <a:pt x="1782305" y="4020036"/>
                  </a:lnTo>
                  <a:lnTo>
                    <a:pt x="1781784" y="4020036"/>
                  </a:lnTo>
                  <a:lnTo>
                    <a:pt x="1781265" y="4019949"/>
                  </a:lnTo>
                  <a:lnTo>
                    <a:pt x="1765839" y="4018649"/>
                  </a:lnTo>
                  <a:cubicBezTo>
                    <a:pt x="1729528" y="4015616"/>
                    <a:pt x="1692003" y="4012496"/>
                    <a:pt x="1655000" y="4007816"/>
                  </a:cubicBezTo>
                  <a:cubicBezTo>
                    <a:pt x="1564178" y="3996984"/>
                    <a:pt x="1481504" y="3982858"/>
                    <a:pt x="1402382" y="3964573"/>
                  </a:cubicBezTo>
                  <a:cubicBezTo>
                    <a:pt x="1317886" y="3945074"/>
                    <a:pt x="1234519" y="3919856"/>
                    <a:pt x="1154617" y="3889696"/>
                  </a:cubicBezTo>
                  <a:cubicBezTo>
                    <a:pt x="1075495" y="3859799"/>
                    <a:pt x="996114" y="3823228"/>
                    <a:pt x="918639" y="3780850"/>
                  </a:cubicBezTo>
                  <a:cubicBezTo>
                    <a:pt x="857543" y="3746706"/>
                    <a:pt x="797920" y="3708834"/>
                    <a:pt x="741589" y="3668278"/>
                  </a:cubicBezTo>
                  <a:cubicBezTo>
                    <a:pt x="501863" y="3527345"/>
                    <a:pt x="286341" y="3348667"/>
                    <a:pt x="103549" y="3140728"/>
                  </a:cubicBezTo>
                  <a:lnTo>
                    <a:pt x="0" y="3015106"/>
                  </a:lnTo>
                  <a:lnTo>
                    <a:pt x="0" y="2484097"/>
                  </a:lnTo>
                  <a:lnTo>
                    <a:pt x="17188" y="2506324"/>
                  </a:lnTo>
                  <a:cubicBezTo>
                    <a:pt x="36254" y="2530676"/>
                    <a:pt x="56012" y="2555807"/>
                    <a:pt x="75252" y="2580765"/>
                  </a:cubicBezTo>
                  <a:cubicBezTo>
                    <a:pt x="95443" y="2606851"/>
                    <a:pt x="122048" y="2641256"/>
                    <a:pt x="148653" y="2676699"/>
                  </a:cubicBezTo>
                  <a:cubicBezTo>
                    <a:pt x="161306" y="2693426"/>
                    <a:pt x="173958" y="2710844"/>
                    <a:pt x="186177" y="2727656"/>
                  </a:cubicBezTo>
                  <a:cubicBezTo>
                    <a:pt x="197791" y="2743602"/>
                    <a:pt x="208797" y="2758768"/>
                    <a:pt x="219802" y="2773414"/>
                  </a:cubicBezTo>
                  <a:lnTo>
                    <a:pt x="219975" y="2773586"/>
                  </a:lnTo>
                  <a:lnTo>
                    <a:pt x="220149" y="2773760"/>
                  </a:lnTo>
                  <a:cubicBezTo>
                    <a:pt x="239128" y="2799846"/>
                    <a:pt x="259407" y="2826017"/>
                    <a:pt x="278992" y="2851322"/>
                  </a:cubicBezTo>
                  <a:lnTo>
                    <a:pt x="290344" y="2865967"/>
                  </a:lnTo>
                  <a:lnTo>
                    <a:pt x="296065" y="2873075"/>
                  </a:lnTo>
                  <a:cubicBezTo>
                    <a:pt x="318075" y="2900286"/>
                    <a:pt x="340695" y="2928451"/>
                    <a:pt x="363834" y="2955229"/>
                  </a:cubicBezTo>
                  <a:cubicBezTo>
                    <a:pt x="414704" y="3014852"/>
                    <a:pt x="467047" y="3071355"/>
                    <a:pt x="519304" y="3123178"/>
                  </a:cubicBezTo>
                  <a:cubicBezTo>
                    <a:pt x="630577" y="3232979"/>
                    <a:pt x="747655" y="3327005"/>
                    <a:pt x="867075" y="3402488"/>
                  </a:cubicBezTo>
                  <a:cubicBezTo>
                    <a:pt x="934671" y="3444865"/>
                    <a:pt x="997241" y="3479096"/>
                    <a:pt x="1058596" y="3507088"/>
                  </a:cubicBezTo>
                  <a:lnTo>
                    <a:pt x="1058770" y="3507175"/>
                  </a:lnTo>
                  <a:lnTo>
                    <a:pt x="1058943" y="3507262"/>
                  </a:lnTo>
                  <a:cubicBezTo>
                    <a:pt x="1121339" y="3536639"/>
                    <a:pt x="1189368" y="3563245"/>
                    <a:pt x="1261123" y="3586297"/>
                  </a:cubicBezTo>
                  <a:cubicBezTo>
                    <a:pt x="1327160" y="3607528"/>
                    <a:pt x="1398222" y="3625987"/>
                    <a:pt x="1472230" y="3640980"/>
                  </a:cubicBezTo>
                  <a:cubicBezTo>
                    <a:pt x="1506288" y="3647739"/>
                    <a:pt x="1542426" y="3653805"/>
                    <a:pt x="1579344" y="3659005"/>
                  </a:cubicBezTo>
                  <a:cubicBezTo>
                    <a:pt x="1614008" y="3663857"/>
                    <a:pt x="1650232" y="3667931"/>
                    <a:pt x="1686890" y="3671225"/>
                  </a:cubicBezTo>
                  <a:cubicBezTo>
                    <a:pt x="1756999" y="3677637"/>
                    <a:pt x="1829794" y="3680757"/>
                    <a:pt x="1909524" y="3680931"/>
                  </a:cubicBezTo>
                  <a:lnTo>
                    <a:pt x="1920703" y="3680931"/>
                  </a:lnTo>
                  <a:cubicBezTo>
                    <a:pt x="1925642" y="3681018"/>
                    <a:pt x="1930496" y="3681018"/>
                    <a:pt x="1935434" y="3681018"/>
                  </a:cubicBezTo>
                  <a:cubicBezTo>
                    <a:pt x="1947307" y="3681018"/>
                    <a:pt x="1956146" y="3680931"/>
                    <a:pt x="1964120" y="3680584"/>
                  </a:cubicBezTo>
                  <a:lnTo>
                    <a:pt x="1964379" y="3680584"/>
                  </a:lnTo>
                  <a:lnTo>
                    <a:pt x="1964639" y="3680584"/>
                  </a:lnTo>
                  <a:lnTo>
                    <a:pt x="1991591" y="3679891"/>
                  </a:lnTo>
                  <a:lnTo>
                    <a:pt x="2018717" y="3678503"/>
                  </a:lnTo>
                  <a:cubicBezTo>
                    <a:pt x="2049567" y="3677118"/>
                    <a:pt x="2082412" y="3674257"/>
                    <a:pt x="2124963" y="3669231"/>
                  </a:cubicBezTo>
                  <a:cubicBezTo>
                    <a:pt x="2263187" y="3652332"/>
                    <a:pt x="2401412" y="3614981"/>
                    <a:pt x="2535738" y="3558218"/>
                  </a:cubicBezTo>
                  <a:cubicBezTo>
                    <a:pt x="2597354" y="3532480"/>
                    <a:pt x="2661136" y="3500848"/>
                    <a:pt x="2730812" y="3461503"/>
                  </a:cubicBezTo>
                  <a:cubicBezTo>
                    <a:pt x="2790781" y="3427879"/>
                    <a:pt x="2852657" y="3389229"/>
                    <a:pt x="2920080" y="3343298"/>
                  </a:cubicBezTo>
                  <a:cubicBezTo>
                    <a:pt x="2975543" y="3305514"/>
                    <a:pt x="3034385" y="3262790"/>
                    <a:pt x="3105101" y="3208887"/>
                  </a:cubicBezTo>
                  <a:cubicBezTo>
                    <a:pt x="3136127" y="3185315"/>
                    <a:pt x="3167411" y="3160616"/>
                    <a:pt x="3196443" y="3137650"/>
                  </a:cubicBezTo>
                  <a:lnTo>
                    <a:pt x="3289603" y="3063123"/>
                  </a:lnTo>
                  <a:cubicBezTo>
                    <a:pt x="3342033" y="3021525"/>
                    <a:pt x="3395243" y="2980187"/>
                    <a:pt x="3446634" y="2940150"/>
                  </a:cubicBezTo>
                  <a:cubicBezTo>
                    <a:pt x="3518216" y="2884427"/>
                    <a:pt x="3592311" y="2826798"/>
                    <a:pt x="3662420" y="2769601"/>
                  </a:cubicBezTo>
                  <a:cubicBezTo>
                    <a:pt x="3806018" y="2653389"/>
                    <a:pt x="3909664" y="2559013"/>
                    <a:pt x="3998319" y="2463860"/>
                  </a:cubicBezTo>
                  <a:cubicBezTo>
                    <a:pt x="4052308" y="2405537"/>
                    <a:pt x="4097806" y="2350333"/>
                    <a:pt x="4137238" y="2295217"/>
                  </a:cubicBezTo>
                  <a:cubicBezTo>
                    <a:pt x="4181694" y="2232560"/>
                    <a:pt x="4217572" y="2172592"/>
                    <a:pt x="4247124" y="2111582"/>
                  </a:cubicBezTo>
                  <a:cubicBezTo>
                    <a:pt x="4308913" y="1985577"/>
                    <a:pt x="4347564" y="1847178"/>
                    <a:pt x="4361949" y="1700374"/>
                  </a:cubicBezTo>
                  <a:cubicBezTo>
                    <a:pt x="4365329" y="1665537"/>
                    <a:pt x="4367496" y="1628532"/>
                    <a:pt x="4368449" y="1590747"/>
                  </a:cubicBezTo>
                  <a:lnTo>
                    <a:pt x="4368536" y="1586502"/>
                  </a:lnTo>
                  <a:cubicBezTo>
                    <a:pt x="4368796" y="1569516"/>
                    <a:pt x="4369057" y="1552097"/>
                    <a:pt x="4368796" y="1534158"/>
                  </a:cubicBezTo>
                  <a:cubicBezTo>
                    <a:pt x="4368796" y="1528612"/>
                    <a:pt x="4368710" y="1523152"/>
                    <a:pt x="4368710" y="1517606"/>
                  </a:cubicBezTo>
                  <a:cubicBezTo>
                    <a:pt x="4368710" y="1504000"/>
                    <a:pt x="4368623" y="1490047"/>
                    <a:pt x="4368189" y="1476095"/>
                  </a:cubicBezTo>
                  <a:cubicBezTo>
                    <a:pt x="4366715" y="1397060"/>
                    <a:pt x="4362817" y="1319238"/>
                    <a:pt x="4356749" y="1244884"/>
                  </a:cubicBezTo>
                  <a:cubicBezTo>
                    <a:pt x="4343144" y="1083520"/>
                    <a:pt x="4319745" y="929522"/>
                    <a:pt x="4287074" y="787052"/>
                  </a:cubicBezTo>
                  <a:cubicBezTo>
                    <a:pt x="4251284" y="631321"/>
                    <a:pt x="4204139" y="482958"/>
                    <a:pt x="4147029" y="346032"/>
                  </a:cubicBezTo>
                  <a:cubicBezTo>
                    <a:pt x="4132211" y="310328"/>
                    <a:pt x="4116439" y="274710"/>
                    <a:pt x="4100319" y="240307"/>
                  </a:cubicBezTo>
                  <a:cubicBezTo>
                    <a:pt x="4084547" y="207028"/>
                    <a:pt x="4067041" y="172277"/>
                    <a:pt x="4048323" y="136833"/>
                  </a:cubicBezTo>
                  <a:close/>
                  <a:moveTo>
                    <a:pt x="0" y="0"/>
                  </a:moveTo>
                  <a:lnTo>
                    <a:pt x="278246" y="0"/>
                  </a:lnTo>
                  <a:lnTo>
                    <a:pt x="193425" y="86981"/>
                  </a:lnTo>
                  <a:cubicBezTo>
                    <a:pt x="142241" y="144090"/>
                    <a:pt x="93754" y="203041"/>
                    <a:pt x="48300" y="263444"/>
                  </a:cubicBezTo>
                  <a:lnTo>
                    <a:pt x="0" y="3338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latshållare för innehåll 3">
            <a:extLst>
              <a:ext uri="{FF2B5EF4-FFF2-40B4-BE49-F238E27FC236}">
                <a16:creationId xmlns:a16="http://schemas.microsoft.com/office/drawing/2014/main" id="{365E3290-28A6-EEDE-FC97-2FCA369A4DCE}"/>
              </a:ext>
            </a:extLst>
          </p:cNvPr>
          <p:cNvPicPr>
            <a:picLocks noChangeAspect="1"/>
          </p:cNvPicPr>
          <p:nvPr/>
        </p:nvPicPr>
        <p:blipFill>
          <a:blip r:embed="rId5" cstate="email">
            <a:alphaModFix/>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1138"/>
          <a:stretch>
            <a:fillRect/>
          </a:stretch>
        </p:blipFill>
        <p:spPr>
          <a:xfrm>
            <a:off x="3125968" y="2564970"/>
            <a:ext cx="3316388" cy="3278632"/>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grpSp>
        <p:nvGrpSpPr>
          <p:cNvPr id="22" name="Graphic 4">
            <a:extLst>
              <a:ext uri="{FF2B5EF4-FFF2-40B4-BE49-F238E27FC236}">
                <a16:creationId xmlns:a16="http://schemas.microsoft.com/office/drawing/2014/main" id="{DE51D1B5-E12D-46A1-B0B3-7BAB36C342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938" y="2543765"/>
            <a:ext cx="3375140" cy="3326212"/>
            <a:chOff x="3414665" y="738154"/>
            <a:chExt cx="5366579" cy="5378461"/>
          </a:xfrm>
          <a:solidFill>
            <a:schemeClr val="bg1">
              <a:alpha val="30000"/>
            </a:schemeClr>
          </a:solidFill>
        </p:grpSpPr>
        <p:sp>
          <p:nvSpPr>
            <p:cNvPr id="23" name="Freeform: Shape 22">
              <a:extLst>
                <a:ext uri="{FF2B5EF4-FFF2-40B4-BE49-F238E27FC236}">
                  <a16:creationId xmlns:a16="http://schemas.microsoft.com/office/drawing/2014/main" id="{DCD62F51-9CF9-43CF-BD8B-D030D6711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46" cy="5278088"/>
            </a:xfrm>
            <a:custGeom>
              <a:avLst/>
              <a:gdLst>
                <a:gd name="connsiteX0" fmla="*/ 2413047 w 5098846"/>
                <a:gd name="connsiteY0" fmla="*/ 571500 h 5278088"/>
                <a:gd name="connsiteX1" fmla="*/ 2488866 w 5098846"/>
                <a:gd name="connsiteY1" fmla="*/ 572738 h 5278088"/>
                <a:gd name="connsiteX2" fmla="*/ 2498486 w 5098846"/>
                <a:gd name="connsiteY2" fmla="*/ 573024 h 5278088"/>
                <a:gd name="connsiteX3" fmla="*/ 2508107 w 5098846"/>
                <a:gd name="connsiteY3" fmla="*/ 573024 h 5278088"/>
                <a:gd name="connsiteX4" fmla="*/ 2513345 w 5098846"/>
                <a:gd name="connsiteY4" fmla="*/ 573024 h 5278088"/>
                <a:gd name="connsiteX5" fmla="*/ 3401742 w 5098846"/>
                <a:gd name="connsiteY5" fmla="*/ 751904 h 5278088"/>
                <a:gd name="connsiteX6" fmla="*/ 4014200 w 5098846"/>
                <a:gd name="connsiteY6" fmla="*/ 1210532 h 5278088"/>
                <a:gd name="connsiteX7" fmla="*/ 4395390 w 5098846"/>
                <a:gd name="connsiteY7" fmla="*/ 1879473 h 5278088"/>
                <a:gd name="connsiteX8" fmla="*/ 4527311 w 5098846"/>
                <a:gd name="connsiteY8" fmla="*/ 2668334 h 5278088"/>
                <a:gd name="connsiteX9" fmla="*/ 4399010 w 5098846"/>
                <a:gd name="connsiteY9" fmla="*/ 3439001 h 5278088"/>
                <a:gd name="connsiteX10" fmla="*/ 4025820 w 5098846"/>
                <a:gd name="connsiteY10" fmla="*/ 4084796 h 5278088"/>
                <a:gd name="connsiteX11" fmla="*/ 3412982 w 5098846"/>
                <a:gd name="connsiteY11" fmla="*/ 4529328 h 5278088"/>
                <a:gd name="connsiteX12" fmla="*/ 2496676 w 5098846"/>
                <a:gd name="connsiteY12" fmla="*/ 4705065 h 5278088"/>
                <a:gd name="connsiteX13" fmla="*/ 2489438 w 5098846"/>
                <a:gd name="connsiteY13" fmla="*/ 4705065 h 5278088"/>
                <a:gd name="connsiteX14" fmla="*/ 2479532 w 5098846"/>
                <a:gd name="connsiteY14" fmla="*/ 4705065 h 5278088"/>
                <a:gd name="connsiteX15" fmla="*/ 2469626 w 5098846"/>
                <a:gd name="connsiteY15" fmla="*/ 4705350 h 5278088"/>
                <a:gd name="connsiteX16" fmla="*/ 2389520 w 5098846"/>
                <a:gd name="connsiteY16" fmla="*/ 4706684 h 5278088"/>
                <a:gd name="connsiteX17" fmla="*/ 1585039 w 5098846"/>
                <a:gd name="connsiteY17" fmla="*/ 4538853 h 5278088"/>
                <a:gd name="connsiteX18" fmla="*/ 1036970 w 5098846"/>
                <a:gd name="connsiteY18" fmla="*/ 4105656 h 5278088"/>
                <a:gd name="connsiteX19" fmla="*/ 691880 w 5098846"/>
                <a:gd name="connsiteY19" fmla="*/ 3456718 h 5278088"/>
                <a:gd name="connsiteX20" fmla="*/ 571674 w 5098846"/>
                <a:gd name="connsiteY20" fmla="*/ 2673953 h 5278088"/>
                <a:gd name="connsiteX21" fmla="*/ 696166 w 5098846"/>
                <a:gd name="connsiteY21" fmla="*/ 1870710 h 5278088"/>
                <a:gd name="connsiteX22" fmla="*/ 1052782 w 5098846"/>
                <a:gd name="connsiteY22" fmla="*/ 1195959 h 5278088"/>
                <a:gd name="connsiteX23" fmla="*/ 1612090 w 5098846"/>
                <a:gd name="connsiteY23" fmla="*/ 744569 h 5278088"/>
                <a:gd name="connsiteX24" fmla="*/ 2413047 w 5098846"/>
                <a:gd name="connsiteY24" fmla="*/ 571500 h 5278088"/>
                <a:gd name="connsiteX25" fmla="*/ 2413047 w 5098846"/>
                <a:gd name="connsiteY25" fmla="*/ 0 h 5278088"/>
                <a:gd name="connsiteX26" fmla="*/ 2389425 w 5098846"/>
                <a:gd name="connsiteY26" fmla="*/ 5278089 h 5278088"/>
                <a:gd name="connsiteX27" fmla="*/ 2488104 w 5098846"/>
                <a:gd name="connsiteY27" fmla="*/ 5276469 h 5278088"/>
                <a:gd name="connsiteX28" fmla="*/ 2496676 w 5098846"/>
                <a:gd name="connsiteY28" fmla="*/ 5276469 h 5278088"/>
                <a:gd name="connsiteX29" fmla="*/ 2513441 w 5098846"/>
                <a:gd name="connsiteY29" fmla="*/ 1524 h 5278088"/>
                <a:gd name="connsiteX30" fmla="*/ 2507535 w 5098846"/>
                <a:gd name="connsiteY30" fmla="*/ 1524 h 5278088"/>
                <a:gd name="connsiteX31" fmla="*/ 2413047 w 5098846"/>
                <a:gd name="connsiteY31" fmla="*/ 0 h 5278088"/>
                <a:gd name="connsiteX32" fmla="*/ 2413047 w 5098846"/>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46" h="5278088">
                  <a:moveTo>
                    <a:pt x="2413047" y="571500"/>
                  </a:moveTo>
                  <a:cubicBezTo>
                    <a:pt x="2438384" y="571500"/>
                    <a:pt x="2463244" y="571881"/>
                    <a:pt x="2488866" y="572738"/>
                  </a:cubicBezTo>
                  <a:lnTo>
                    <a:pt x="2498486" y="573024"/>
                  </a:lnTo>
                  <a:lnTo>
                    <a:pt x="2508107" y="573024"/>
                  </a:lnTo>
                  <a:lnTo>
                    <a:pt x="2513345" y="573024"/>
                  </a:lnTo>
                  <a:cubicBezTo>
                    <a:pt x="2841101" y="573024"/>
                    <a:pt x="3139995" y="633222"/>
                    <a:pt x="3401742" y="751904"/>
                  </a:cubicBezTo>
                  <a:cubicBezTo>
                    <a:pt x="3637295" y="858774"/>
                    <a:pt x="3843416" y="1013079"/>
                    <a:pt x="4014200" y="1210532"/>
                  </a:cubicBezTo>
                  <a:cubicBezTo>
                    <a:pt x="4178601" y="1400651"/>
                    <a:pt x="4306903" y="1625727"/>
                    <a:pt x="4395390" y="1879473"/>
                  </a:cubicBezTo>
                  <a:cubicBezTo>
                    <a:pt x="4482925" y="2130362"/>
                    <a:pt x="4527311" y="2395728"/>
                    <a:pt x="4527311" y="2668334"/>
                  </a:cubicBezTo>
                  <a:cubicBezTo>
                    <a:pt x="4527311" y="2936843"/>
                    <a:pt x="4484163" y="3196114"/>
                    <a:pt x="4399010" y="3439001"/>
                  </a:cubicBezTo>
                  <a:cubicBezTo>
                    <a:pt x="4312808" y="3684937"/>
                    <a:pt x="4187269" y="3902202"/>
                    <a:pt x="4025820" y="4084796"/>
                  </a:cubicBezTo>
                  <a:cubicBezTo>
                    <a:pt x="3856751" y="4276058"/>
                    <a:pt x="3650535" y="4425601"/>
                    <a:pt x="3412982" y="4529328"/>
                  </a:cubicBezTo>
                  <a:cubicBezTo>
                    <a:pt x="3145710" y="4645914"/>
                    <a:pt x="2837481" y="4705065"/>
                    <a:pt x="2496676" y="4705065"/>
                  </a:cubicBezTo>
                  <a:lnTo>
                    <a:pt x="2489438" y="4705065"/>
                  </a:lnTo>
                  <a:lnTo>
                    <a:pt x="2479532" y="4705065"/>
                  </a:lnTo>
                  <a:lnTo>
                    <a:pt x="2469626" y="4705350"/>
                  </a:lnTo>
                  <a:cubicBezTo>
                    <a:pt x="2442765" y="4706207"/>
                    <a:pt x="2415809" y="4706684"/>
                    <a:pt x="2389520" y="4706684"/>
                  </a:cubicBezTo>
                  <a:cubicBezTo>
                    <a:pt x="2090245" y="4706684"/>
                    <a:pt x="1819640" y="4650200"/>
                    <a:pt x="1585039" y="4538853"/>
                  </a:cubicBezTo>
                  <a:cubicBezTo>
                    <a:pt x="1373774" y="4438555"/>
                    <a:pt x="1189370" y="4292823"/>
                    <a:pt x="1036970" y="4105656"/>
                  </a:cubicBezTo>
                  <a:cubicBezTo>
                    <a:pt x="888095" y="3922871"/>
                    <a:pt x="771985" y="3704463"/>
                    <a:pt x="691880" y="3456718"/>
                  </a:cubicBezTo>
                  <a:cubicBezTo>
                    <a:pt x="612060" y="3210020"/>
                    <a:pt x="571674" y="2946749"/>
                    <a:pt x="571674" y="2673953"/>
                  </a:cubicBezTo>
                  <a:cubicBezTo>
                    <a:pt x="571674" y="2396109"/>
                    <a:pt x="613584" y="2125790"/>
                    <a:pt x="696166" y="1870710"/>
                  </a:cubicBezTo>
                  <a:cubicBezTo>
                    <a:pt x="779224" y="1614011"/>
                    <a:pt x="899239" y="1387031"/>
                    <a:pt x="1052782" y="1195959"/>
                  </a:cubicBezTo>
                  <a:cubicBezTo>
                    <a:pt x="1209563" y="1000887"/>
                    <a:pt x="1397777" y="848963"/>
                    <a:pt x="1612090" y="744569"/>
                  </a:cubicBezTo>
                  <a:cubicBezTo>
                    <a:pt x="1847548" y="629698"/>
                    <a:pt x="2117105" y="571500"/>
                    <a:pt x="2413047" y="57150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674"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245C1E2-FDA8-4E4F-92F2-DE5D880E6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a:p>
          </p:txBody>
        </p:sp>
        <p:sp useBgFill="1">
          <p:nvSpPr>
            <p:cNvPr id="25" name="Freeform: Shape 24">
              <a:extLst>
                <a:ext uri="{FF2B5EF4-FFF2-40B4-BE49-F238E27FC236}">
                  <a16:creationId xmlns:a16="http://schemas.microsoft.com/office/drawing/2014/main" id="{F00387E4-31F7-4BBB-A9C7-508D62215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a:p>
          </p:txBody>
        </p:sp>
      </p:grpSp>
      <p:grpSp>
        <p:nvGrpSpPr>
          <p:cNvPr id="27" name="Group 26">
            <a:extLst>
              <a:ext uri="{FF2B5EF4-FFF2-40B4-BE49-F238E27FC236}">
                <a16:creationId xmlns:a16="http://schemas.microsoft.com/office/drawing/2014/main" id="{51AC3D20-E4ED-49E6-AADF-E32D5427E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2" y="3757558"/>
            <a:ext cx="3606713" cy="3109922"/>
            <a:chOff x="6642" y="3804226"/>
            <a:chExt cx="3664532" cy="3063253"/>
          </a:xfrm>
        </p:grpSpPr>
        <p:sp>
          <p:nvSpPr>
            <p:cNvPr id="28" name="Freeform: Shape 27">
              <a:extLst>
                <a:ext uri="{FF2B5EF4-FFF2-40B4-BE49-F238E27FC236}">
                  <a16:creationId xmlns:a16="http://schemas.microsoft.com/office/drawing/2014/main" id="{21CA964C-EED3-4447-826F-685E33AEC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638819 h 2928886"/>
                <a:gd name="connsiteX1" fmla="*/ 31090 w 3481139"/>
                <a:gd name="connsiteY1" fmla="*/ 2704150 h 2928886"/>
                <a:gd name="connsiteX2" fmla="*/ 120149 w 3481139"/>
                <a:gd name="connsiteY2" fmla="*/ 2845955 h 2928886"/>
                <a:gd name="connsiteX3" fmla="*/ 185501 w 3481139"/>
                <a:gd name="connsiteY3" fmla="*/ 2928886 h 2928886"/>
                <a:gd name="connsiteX4" fmla="*/ 0 w 3481139"/>
                <a:gd name="connsiteY4" fmla="*/ 2928886 h 2928886"/>
                <a:gd name="connsiteX5" fmla="*/ 1421035 w 3481139"/>
                <a:gd name="connsiteY5" fmla="*/ 1378 h 2928886"/>
                <a:gd name="connsiteX6" fmla="*/ 2605678 w 3481139"/>
                <a:gd name="connsiteY6" fmla="*/ 348168 h 2928886"/>
                <a:gd name="connsiteX7" fmla="*/ 3411215 w 3481139"/>
                <a:gd name="connsiteY7" fmla="*/ 1492067 h 2928886"/>
                <a:gd name="connsiteX8" fmla="*/ 3306857 w 3481139"/>
                <a:gd name="connsiteY8" fmla="*/ 2839295 h 2928886"/>
                <a:gd name="connsiteX9" fmla="*/ 3261670 w 3481139"/>
                <a:gd name="connsiteY9" fmla="*/ 2928886 h 2928886"/>
                <a:gd name="connsiteX10" fmla="*/ 2857174 w 3481139"/>
                <a:gd name="connsiteY10" fmla="*/ 2928886 h 2928886"/>
                <a:gd name="connsiteX11" fmla="*/ 2915377 w 3481139"/>
                <a:gd name="connsiteY11" fmla="*/ 2836712 h 2928886"/>
                <a:gd name="connsiteX12" fmla="*/ 3115608 w 3481139"/>
                <a:gd name="connsiteY12" fmla="*/ 2239047 h 2928886"/>
                <a:gd name="connsiteX13" fmla="*/ 3072115 w 3481139"/>
                <a:gd name="connsiteY13" fmla="*/ 1582856 h 2928886"/>
                <a:gd name="connsiteX14" fmla="*/ 2816844 w 3481139"/>
                <a:gd name="connsiteY14" fmla="*/ 1040240 h 2928886"/>
                <a:gd name="connsiteX15" fmla="*/ 2406710 w 3481139"/>
                <a:gd name="connsiteY15" fmla="*/ 637298 h 2928886"/>
                <a:gd name="connsiteX16" fmla="*/ 1778438 w 3481139"/>
                <a:gd name="connsiteY16" fmla="*/ 376813 h 2928886"/>
                <a:gd name="connsiteX17" fmla="*/ 1082136 w 3481139"/>
                <a:gd name="connsiteY17" fmla="*/ 405400 h 2928886"/>
                <a:gd name="connsiteX18" fmla="*/ 770453 w 3481139"/>
                <a:gd name="connsiteY18" fmla="*/ 610712 h 2928886"/>
                <a:gd name="connsiteX19" fmla="*/ 504311 w 3481139"/>
                <a:gd name="connsiteY19" fmla="*/ 1053517 h 2928886"/>
                <a:gd name="connsiteX20" fmla="*/ 370837 w 3481139"/>
                <a:gd name="connsiteY20" fmla="*/ 1303660 h 2928886"/>
                <a:gd name="connsiteX21" fmla="*/ 18332 w 3481139"/>
                <a:gd name="connsiteY21" fmla="*/ 1735234 h 2928886"/>
                <a:gd name="connsiteX22" fmla="*/ 0 w 3481139"/>
                <a:gd name="connsiteY22" fmla="*/ 1752611 h 2928886"/>
                <a:gd name="connsiteX23" fmla="*/ 0 w 3481139"/>
                <a:gd name="connsiteY23" fmla="*/ 1233485 h 2928886"/>
                <a:gd name="connsiteX24" fmla="*/ 18046 w 3481139"/>
                <a:gd name="connsiteY24" fmla="*/ 1208183 h 2928886"/>
                <a:gd name="connsiteX25" fmla="*/ 65393 w 3481139"/>
                <a:gd name="connsiteY25" fmla="*/ 1130865 h 2928886"/>
                <a:gd name="connsiteX26" fmla="*/ 991384 w 3481139"/>
                <a:gd name="connsiteY26" fmla="*/ 66436 h 2928886"/>
                <a:gd name="connsiteX27" fmla="*/ 1421035 w 3481139"/>
                <a:gd name="connsiteY27"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1139" h="2928886">
                  <a:moveTo>
                    <a:pt x="0" y="2638819"/>
                  </a:moveTo>
                  <a:lnTo>
                    <a:pt x="31090" y="2704150"/>
                  </a:lnTo>
                  <a:cubicBezTo>
                    <a:pt x="57644" y="2752264"/>
                    <a:pt x="87419" y="2799634"/>
                    <a:pt x="120149" y="2845955"/>
                  </a:cubicBezTo>
                  <a:lnTo>
                    <a:pt x="185501"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857174" y="2928886"/>
                  </a:lnTo>
                  <a:lnTo>
                    <a:pt x="2915377" y="2836712"/>
                  </a:lnTo>
                  <a:cubicBezTo>
                    <a:pt x="3020179" y="2651516"/>
                    <a:pt x="3087510" y="2450417"/>
                    <a:pt x="3115608" y="2239047"/>
                  </a:cubicBezTo>
                  <a:cubicBezTo>
                    <a:pt x="3144700" y="2019998"/>
                    <a:pt x="3130088" y="1799215"/>
                    <a:pt x="3072115" y="1582856"/>
                  </a:cubicBezTo>
                  <a:cubicBezTo>
                    <a:pt x="3019429" y="1386229"/>
                    <a:pt x="2933521" y="1203663"/>
                    <a:pt x="2816844" y="1040240"/>
                  </a:cubicBezTo>
                  <a:cubicBezTo>
                    <a:pt x="2704247" y="882558"/>
                    <a:pt x="2566242" y="746942"/>
                    <a:pt x="2406710" y="637298"/>
                  </a:cubicBezTo>
                  <a:cubicBezTo>
                    <a:pt x="2218030" y="507559"/>
                    <a:pt x="2000748" y="417531"/>
                    <a:pt x="1778438" y="376813"/>
                  </a:cubicBezTo>
                  <a:cubicBezTo>
                    <a:pt x="1545966" y="334240"/>
                    <a:pt x="1311716" y="343884"/>
                    <a:pt x="1082136" y="405400"/>
                  </a:cubicBezTo>
                  <a:cubicBezTo>
                    <a:pt x="957109" y="438901"/>
                    <a:pt x="861000" y="502225"/>
                    <a:pt x="770453" y="610712"/>
                  </a:cubicBezTo>
                  <a:cubicBezTo>
                    <a:pt x="672863" y="727627"/>
                    <a:pt x="591021" y="885960"/>
                    <a:pt x="504311" y="1053517"/>
                  </a:cubicBezTo>
                  <a:cubicBezTo>
                    <a:pt x="462225" y="1134849"/>
                    <a:pt x="418774" y="1218945"/>
                    <a:pt x="370837" y="1303660"/>
                  </a:cubicBezTo>
                  <a:cubicBezTo>
                    <a:pt x="249038" y="1518990"/>
                    <a:pt x="115673" y="1643965"/>
                    <a:pt x="18332" y="1735234"/>
                  </a:cubicBezTo>
                  <a:lnTo>
                    <a:pt x="0" y="1752611"/>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54482870-6C00-4014-90C6-638B19BB5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454676 h 2928886"/>
                <a:gd name="connsiteX1" fmla="*/ 23037 w 3481139"/>
                <a:gd name="connsiteY1" fmla="*/ 2524361 h 2928886"/>
                <a:gd name="connsiteX2" fmla="*/ 92498 w 3481139"/>
                <a:gd name="connsiteY2" fmla="*/ 2670254 h 2928886"/>
                <a:gd name="connsiteX3" fmla="*/ 177819 w 3481139"/>
                <a:gd name="connsiteY3" fmla="*/ 2806016 h 2928886"/>
                <a:gd name="connsiteX4" fmla="*/ 274733 w 3481139"/>
                <a:gd name="connsiteY4" fmla="*/ 2928886 h 2928886"/>
                <a:gd name="connsiteX5" fmla="*/ 0 w 3481139"/>
                <a:gd name="connsiteY5" fmla="*/ 2928886 h 2928886"/>
                <a:gd name="connsiteX6" fmla="*/ 1421035 w 3481139"/>
                <a:gd name="connsiteY6" fmla="*/ 1378 h 2928886"/>
                <a:gd name="connsiteX7" fmla="*/ 2605678 w 3481139"/>
                <a:gd name="connsiteY7" fmla="*/ 348168 h 2928886"/>
                <a:gd name="connsiteX8" fmla="*/ 3411215 w 3481139"/>
                <a:gd name="connsiteY8" fmla="*/ 1492067 h 2928886"/>
                <a:gd name="connsiteX9" fmla="*/ 3306857 w 3481139"/>
                <a:gd name="connsiteY9" fmla="*/ 2839295 h 2928886"/>
                <a:gd name="connsiteX10" fmla="*/ 3261670 w 3481139"/>
                <a:gd name="connsiteY10" fmla="*/ 2928886 h 2928886"/>
                <a:gd name="connsiteX11" fmla="*/ 2774329 w 3481139"/>
                <a:gd name="connsiteY11" fmla="*/ 2928886 h 2928886"/>
                <a:gd name="connsiteX12" fmla="*/ 2854316 w 3481139"/>
                <a:gd name="connsiteY12" fmla="*/ 2802203 h 2928886"/>
                <a:gd name="connsiteX13" fmla="*/ 3046067 w 3481139"/>
                <a:gd name="connsiteY13" fmla="*/ 2229848 h 2928886"/>
                <a:gd name="connsiteX14" fmla="*/ 3004330 w 3481139"/>
                <a:gd name="connsiteY14" fmla="*/ 1601092 h 2928886"/>
                <a:gd name="connsiteX15" fmla="*/ 2759775 w 3481139"/>
                <a:gd name="connsiteY15" fmla="*/ 1081112 h 2928886"/>
                <a:gd name="connsiteX16" fmla="*/ 2367007 w 3481139"/>
                <a:gd name="connsiteY16" fmla="*/ 695245 h 2928886"/>
                <a:gd name="connsiteX17" fmla="*/ 1765861 w 3481139"/>
                <a:gd name="connsiteY17" fmla="*/ 445951 h 2928886"/>
                <a:gd name="connsiteX18" fmla="*/ 1100322 w 3481139"/>
                <a:gd name="connsiteY18" fmla="*/ 473271 h 2928886"/>
                <a:gd name="connsiteX19" fmla="*/ 566662 w 3481139"/>
                <a:gd name="connsiteY19" fmla="*/ 1085790 h 2928886"/>
                <a:gd name="connsiteX20" fmla="*/ 431916 w 3481139"/>
                <a:gd name="connsiteY20" fmla="*/ 1338236 h 2928886"/>
                <a:gd name="connsiteX21" fmla="*/ 66359 w 3481139"/>
                <a:gd name="connsiteY21" fmla="*/ 1786460 h 2928886"/>
                <a:gd name="connsiteX22" fmla="*/ 1807 w 3481139"/>
                <a:gd name="connsiteY22" fmla="*/ 1848695 h 2928886"/>
                <a:gd name="connsiteX23" fmla="*/ 0 w 3481139"/>
                <a:gd name="connsiteY23" fmla="*/ 1850695 h 2928886"/>
                <a:gd name="connsiteX24" fmla="*/ 0 w 3481139"/>
                <a:gd name="connsiteY24" fmla="*/ 1233485 h 2928886"/>
                <a:gd name="connsiteX25" fmla="*/ 18046 w 3481139"/>
                <a:gd name="connsiteY25" fmla="*/ 1208183 h 2928886"/>
                <a:gd name="connsiteX26" fmla="*/ 65393 w 3481139"/>
                <a:gd name="connsiteY26" fmla="*/ 1130865 h 2928886"/>
                <a:gd name="connsiteX27" fmla="*/ 991384 w 3481139"/>
                <a:gd name="connsiteY27" fmla="*/ 66436 h 2928886"/>
                <a:gd name="connsiteX28" fmla="*/ 1421035 w 3481139"/>
                <a:gd name="connsiteY28"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81139" h="2928886">
                  <a:moveTo>
                    <a:pt x="0" y="2454676"/>
                  </a:moveTo>
                  <a:lnTo>
                    <a:pt x="23037" y="2524361"/>
                  </a:lnTo>
                  <a:cubicBezTo>
                    <a:pt x="42843" y="2573572"/>
                    <a:pt x="66005" y="2622232"/>
                    <a:pt x="92498" y="2670254"/>
                  </a:cubicBezTo>
                  <a:cubicBezTo>
                    <a:pt x="117915" y="2716294"/>
                    <a:pt x="146441" y="2761645"/>
                    <a:pt x="177819" y="2806016"/>
                  </a:cubicBezTo>
                  <a:lnTo>
                    <a:pt x="274733"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774329" y="2928886"/>
                  </a:lnTo>
                  <a:lnTo>
                    <a:pt x="2854316" y="2802203"/>
                  </a:lnTo>
                  <a:cubicBezTo>
                    <a:pt x="2954670" y="2624813"/>
                    <a:pt x="3019198" y="2432241"/>
                    <a:pt x="3046067" y="2229848"/>
                  </a:cubicBezTo>
                  <a:cubicBezTo>
                    <a:pt x="3073918" y="2019997"/>
                    <a:pt x="3059887" y="1808433"/>
                    <a:pt x="3004330" y="1601092"/>
                  </a:cubicBezTo>
                  <a:cubicBezTo>
                    <a:pt x="2953824" y="1412601"/>
                    <a:pt x="2871570" y="1237702"/>
                    <a:pt x="2759775" y="1081112"/>
                  </a:cubicBezTo>
                  <a:cubicBezTo>
                    <a:pt x="2651938" y="930074"/>
                    <a:pt x="2519787" y="800304"/>
                    <a:pt x="2367007" y="695245"/>
                  </a:cubicBezTo>
                  <a:cubicBezTo>
                    <a:pt x="2186422" y="571040"/>
                    <a:pt x="1978537" y="484889"/>
                    <a:pt x="1765861" y="445951"/>
                  </a:cubicBezTo>
                  <a:cubicBezTo>
                    <a:pt x="1543705" y="405264"/>
                    <a:pt x="1319800" y="414462"/>
                    <a:pt x="1100322" y="473271"/>
                  </a:cubicBezTo>
                  <a:cubicBezTo>
                    <a:pt x="859826" y="537712"/>
                    <a:pt x="751918" y="727591"/>
                    <a:pt x="566662" y="1085790"/>
                  </a:cubicBezTo>
                  <a:cubicBezTo>
                    <a:pt x="524297" y="1167705"/>
                    <a:pt x="480498" y="1252403"/>
                    <a:pt x="431916" y="1338236"/>
                  </a:cubicBezTo>
                  <a:cubicBezTo>
                    <a:pt x="304892" y="1562816"/>
                    <a:pt x="167019" y="1692123"/>
                    <a:pt x="66359" y="1786460"/>
                  </a:cubicBezTo>
                  <a:cubicBezTo>
                    <a:pt x="41685" y="1809641"/>
                    <a:pt x="19588" y="1830368"/>
                    <a:pt x="1807" y="1848695"/>
                  </a:cubicBezTo>
                  <a:lnTo>
                    <a:pt x="0" y="1850695"/>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0" name="Freeform: Shape 29">
              <a:extLst>
                <a:ext uri="{FF2B5EF4-FFF2-40B4-BE49-F238E27FC236}">
                  <a16:creationId xmlns:a16="http://schemas.microsoft.com/office/drawing/2014/main" id="{A97410C4-9F35-480D-AF41-9881677BA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3804226"/>
              <a:ext cx="3664532" cy="3063253"/>
            </a:xfrm>
            <a:custGeom>
              <a:avLst/>
              <a:gdLst>
                <a:gd name="connsiteX0" fmla="*/ 1589544 w 3664532"/>
                <a:gd name="connsiteY0" fmla="*/ 1348 h 3063253"/>
                <a:gd name="connsiteX1" fmla="*/ 3592316 w 3664532"/>
                <a:gd name="connsiteY1" fmla="*/ 1577908 h 3063253"/>
                <a:gd name="connsiteX2" fmla="*/ 3464985 w 3664532"/>
                <a:gd name="connsiteY2" fmla="*/ 3019497 h 3063253"/>
                <a:gd name="connsiteX3" fmla="*/ 3441980 w 3664532"/>
                <a:gd name="connsiteY3" fmla="*/ 3063253 h 3063253"/>
                <a:gd name="connsiteX4" fmla="*/ 3180670 w 3664532"/>
                <a:gd name="connsiteY4" fmla="*/ 3063253 h 3063253"/>
                <a:gd name="connsiteX5" fmla="*/ 3224136 w 3664532"/>
                <a:gd name="connsiteY5" fmla="*/ 2966554 h 3063253"/>
                <a:gd name="connsiteX6" fmla="*/ 3355620 w 3664532"/>
                <a:gd name="connsiteY6" fmla="*/ 2437076 h 3063253"/>
                <a:gd name="connsiteX7" fmla="*/ 3363467 w 3664532"/>
                <a:gd name="connsiteY7" fmla="*/ 2076633 h 3063253"/>
                <a:gd name="connsiteX8" fmla="*/ 3304293 w 3664532"/>
                <a:gd name="connsiteY8" fmla="*/ 1722087 h 3063253"/>
                <a:gd name="connsiteX9" fmla="*/ 3182877 w 3664532"/>
                <a:gd name="connsiteY9" fmla="*/ 1384217 h 3063253"/>
                <a:gd name="connsiteX10" fmla="*/ 3001025 w 3664532"/>
                <a:gd name="connsiteY10" fmla="*/ 1074386 h 3063253"/>
                <a:gd name="connsiteX11" fmla="*/ 2477205 w 3664532"/>
                <a:gd name="connsiteY11" fmla="*/ 580474 h 3063253"/>
                <a:gd name="connsiteX12" fmla="*/ 1798691 w 3664532"/>
                <a:gd name="connsiteY12" fmla="*/ 315283 h 3063253"/>
                <a:gd name="connsiteX13" fmla="*/ 1753281 w 3664532"/>
                <a:gd name="connsiteY13" fmla="*/ 307175 h 3063253"/>
                <a:gd name="connsiteX14" fmla="*/ 1730532 w 3664532"/>
                <a:gd name="connsiteY14" fmla="*/ 303097 h 3063253"/>
                <a:gd name="connsiteX15" fmla="*/ 1707599 w 3664532"/>
                <a:gd name="connsiteY15" fmla="*/ 300231 h 3063253"/>
                <a:gd name="connsiteX16" fmla="*/ 1661716 w 3664532"/>
                <a:gd name="connsiteY16" fmla="*/ 294430 h 3063253"/>
                <a:gd name="connsiteX17" fmla="*/ 1615761 w 3664532"/>
                <a:gd name="connsiteY17" fmla="*/ 289448 h 3063253"/>
                <a:gd name="connsiteX18" fmla="*/ 1523276 w 3664532"/>
                <a:gd name="connsiteY18" fmla="*/ 282763 h 3063253"/>
                <a:gd name="connsiteX19" fmla="*/ 1430359 w 3664532"/>
                <a:gd name="connsiteY19" fmla="*/ 280699 h 3063253"/>
                <a:gd name="connsiteX20" fmla="*/ 1059060 w 3664532"/>
                <a:gd name="connsiteY20" fmla="*/ 318854 h 3063253"/>
                <a:gd name="connsiteX21" fmla="*/ 1012987 w 3664532"/>
                <a:gd name="connsiteY21" fmla="*/ 328075 h 3063253"/>
                <a:gd name="connsiteX22" fmla="*/ 968530 w 3664532"/>
                <a:gd name="connsiteY22" fmla="*/ 339260 h 3063253"/>
                <a:gd name="connsiteX23" fmla="*/ 924773 w 3664532"/>
                <a:gd name="connsiteY23" fmla="*/ 352511 h 3063253"/>
                <a:gd name="connsiteX24" fmla="*/ 881731 w 3664532"/>
                <a:gd name="connsiteY24" fmla="*/ 367896 h 3063253"/>
                <a:gd name="connsiteX25" fmla="*/ 839561 w 3664532"/>
                <a:gd name="connsiteY25" fmla="*/ 385444 h 3063253"/>
                <a:gd name="connsiteX26" fmla="*/ 798365 w 3664532"/>
                <a:gd name="connsiteY26" fmla="*/ 405276 h 3063253"/>
                <a:gd name="connsiteX27" fmla="*/ 758403 w 3664532"/>
                <a:gd name="connsiteY27" fmla="*/ 427539 h 3063253"/>
                <a:gd name="connsiteX28" fmla="*/ 719600 w 3664532"/>
                <a:gd name="connsiteY28" fmla="*/ 451961 h 3063253"/>
                <a:gd name="connsiteX29" fmla="*/ 577562 w 3664532"/>
                <a:gd name="connsiteY29" fmla="*/ 569522 h 3063253"/>
                <a:gd name="connsiteX30" fmla="*/ 456753 w 3664532"/>
                <a:gd name="connsiteY30" fmla="*/ 712062 h 3063253"/>
                <a:gd name="connsiteX31" fmla="*/ 353265 w 3664532"/>
                <a:gd name="connsiteY31" fmla="*/ 870162 h 3063253"/>
                <a:gd name="connsiteX32" fmla="*/ 305715 w 3664532"/>
                <a:gd name="connsiteY32" fmla="*/ 952522 h 3063253"/>
                <a:gd name="connsiteX33" fmla="*/ 260078 w 3664532"/>
                <a:gd name="connsiteY33" fmla="*/ 1036331 h 3063253"/>
                <a:gd name="connsiteX34" fmla="*/ 170320 w 3664532"/>
                <a:gd name="connsiteY34" fmla="*/ 1205796 h 3063253"/>
                <a:gd name="connsiteX35" fmla="*/ 124857 w 3664532"/>
                <a:gd name="connsiteY35" fmla="*/ 1290794 h 3063253"/>
                <a:gd name="connsiteX36" fmla="*/ 77228 w 3664532"/>
                <a:gd name="connsiteY36" fmla="*/ 1375573 h 3063253"/>
                <a:gd name="connsiteX37" fmla="*/ 23967 w 3664532"/>
                <a:gd name="connsiteY37" fmla="*/ 1458613 h 3063253"/>
                <a:gd name="connsiteX38" fmla="*/ 0 w 3664532"/>
                <a:gd name="connsiteY38" fmla="*/ 1490102 h 3063253"/>
                <a:gd name="connsiteX39" fmla="*/ 0 w 3664532"/>
                <a:gd name="connsiteY39" fmla="*/ 600302 h 3063253"/>
                <a:gd name="connsiteX40" fmla="*/ 7155 w 3664532"/>
                <a:gd name="connsiteY40" fmla="*/ 592928 h 3063253"/>
                <a:gd name="connsiteX41" fmla="*/ 940651 w 3664532"/>
                <a:gd name="connsiteY41" fmla="*/ 75740 h 3063253"/>
                <a:gd name="connsiteX42" fmla="*/ 1589544 w 3664532"/>
                <a:gd name="connsiteY42" fmla="*/ 1348 h 306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64532" h="3063253">
                  <a:moveTo>
                    <a:pt x="1589544" y="1348"/>
                  </a:moveTo>
                  <a:cubicBezTo>
                    <a:pt x="2513808" y="33842"/>
                    <a:pt x="3344091" y="651520"/>
                    <a:pt x="3592316" y="1577908"/>
                  </a:cubicBezTo>
                  <a:cubicBezTo>
                    <a:pt x="3725976" y="2076733"/>
                    <a:pt x="3668729" y="2582423"/>
                    <a:pt x="3464985" y="3019497"/>
                  </a:cubicBezTo>
                  <a:lnTo>
                    <a:pt x="3441980" y="3063253"/>
                  </a:lnTo>
                  <a:lnTo>
                    <a:pt x="3180670" y="3063253"/>
                  </a:lnTo>
                  <a:lnTo>
                    <a:pt x="3224136" y="2966554"/>
                  </a:lnTo>
                  <a:cubicBezTo>
                    <a:pt x="3291771" y="2795537"/>
                    <a:pt x="3335430" y="2617005"/>
                    <a:pt x="3355620" y="2437076"/>
                  </a:cubicBezTo>
                  <a:cubicBezTo>
                    <a:pt x="3368996" y="2317218"/>
                    <a:pt x="3372310" y="2196423"/>
                    <a:pt x="3363467" y="2076633"/>
                  </a:cubicBezTo>
                  <a:cubicBezTo>
                    <a:pt x="3354557" y="1956861"/>
                    <a:pt x="3334732" y="1838125"/>
                    <a:pt x="3304293" y="1722087"/>
                  </a:cubicBezTo>
                  <a:cubicBezTo>
                    <a:pt x="3274126" y="1605975"/>
                    <a:pt x="3233351" y="1492852"/>
                    <a:pt x="3182877" y="1384217"/>
                  </a:cubicBezTo>
                  <a:cubicBezTo>
                    <a:pt x="3132588" y="1275460"/>
                    <a:pt x="3071047" y="1171897"/>
                    <a:pt x="3001025" y="1074386"/>
                  </a:cubicBezTo>
                  <a:cubicBezTo>
                    <a:pt x="2860378" y="879817"/>
                    <a:pt x="2682723" y="710135"/>
                    <a:pt x="2477205" y="580474"/>
                  </a:cubicBezTo>
                  <a:cubicBezTo>
                    <a:pt x="2271686" y="450814"/>
                    <a:pt x="2040125" y="361195"/>
                    <a:pt x="1798691" y="315283"/>
                  </a:cubicBezTo>
                  <a:lnTo>
                    <a:pt x="1753281" y="307175"/>
                  </a:lnTo>
                  <a:lnTo>
                    <a:pt x="1730532" y="303097"/>
                  </a:lnTo>
                  <a:lnTo>
                    <a:pt x="1707599" y="300231"/>
                  </a:lnTo>
                  <a:lnTo>
                    <a:pt x="1661716" y="294430"/>
                  </a:lnTo>
                  <a:cubicBezTo>
                    <a:pt x="1646462" y="292559"/>
                    <a:pt x="1631149" y="290194"/>
                    <a:pt x="1615761" y="289448"/>
                  </a:cubicBezTo>
                  <a:cubicBezTo>
                    <a:pt x="1584975" y="287377"/>
                    <a:pt x="1554157" y="284371"/>
                    <a:pt x="1523276" y="282763"/>
                  </a:cubicBezTo>
                  <a:lnTo>
                    <a:pt x="1430359" y="280699"/>
                  </a:lnTo>
                  <a:cubicBezTo>
                    <a:pt x="1306331" y="281594"/>
                    <a:pt x="1181785" y="294109"/>
                    <a:pt x="1059060" y="318854"/>
                  </a:cubicBezTo>
                  <a:lnTo>
                    <a:pt x="1012987" y="328075"/>
                  </a:lnTo>
                  <a:cubicBezTo>
                    <a:pt x="998030" y="331646"/>
                    <a:pt x="983384" y="335571"/>
                    <a:pt x="968530" y="339260"/>
                  </a:cubicBezTo>
                  <a:cubicBezTo>
                    <a:pt x="953853" y="343338"/>
                    <a:pt x="939377" y="348162"/>
                    <a:pt x="924773" y="352511"/>
                  </a:cubicBezTo>
                  <a:cubicBezTo>
                    <a:pt x="910278" y="357266"/>
                    <a:pt x="896136" y="362800"/>
                    <a:pt x="881731" y="367896"/>
                  </a:cubicBezTo>
                  <a:cubicBezTo>
                    <a:pt x="867590" y="373428"/>
                    <a:pt x="853698" y="379622"/>
                    <a:pt x="839561" y="385444"/>
                  </a:cubicBezTo>
                  <a:cubicBezTo>
                    <a:pt x="825810" y="391891"/>
                    <a:pt x="812130" y="398609"/>
                    <a:pt x="798365" y="405276"/>
                  </a:cubicBezTo>
                  <a:cubicBezTo>
                    <a:pt x="785090" y="412685"/>
                    <a:pt x="771605" y="419858"/>
                    <a:pt x="758403" y="427539"/>
                  </a:cubicBezTo>
                  <a:cubicBezTo>
                    <a:pt x="745548" y="435706"/>
                    <a:pt x="732259" y="443337"/>
                    <a:pt x="719600" y="451961"/>
                  </a:cubicBezTo>
                  <a:cubicBezTo>
                    <a:pt x="668664" y="485885"/>
                    <a:pt x="621352" y="525741"/>
                    <a:pt x="577562" y="569522"/>
                  </a:cubicBezTo>
                  <a:cubicBezTo>
                    <a:pt x="534000" y="613606"/>
                    <a:pt x="493580" y="661281"/>
                    <a:pt x="456753" y="712062"/>
                  </a:cubicBezTo>
                  <a:cubicBezTo>
                    <a:pt x="419754" y="762744"/>
                    <a:pt x="385485" y="815747"/>
                    <a:pt x="353265" y="870162"/>
                  </a:cubicBezTo>
                  <a:cubicBezTo>
                    <a:pt x="337069" y="897321"/>
                    <a:pt x="321168" y="924763"/>
                    <a:pt x="305715" y="952522"/>
                  </a:cubicBezTo>
                  <a:cubicBezTo>
                    <a:pt x="290262" y="980281"/>
                    <a:pt x="275152" y="1008238"/>
                    <a:pt x="260078" y="1036331"/>
                  </a:cubicBezTo>
                  <a:cubicBezTo>
                    <a:pt x="229846" y="1092467"/>
                    <a:pt x="200339" y="1149135"/>
                    <a:pt x="170320" y="1205796"/>
                  </a:cubicBezTo>
                  <a:lnTo>
                    <a:pt x="124857" y="1290794"/>
                  </a:lnTo>
                  <a:cubicBezTo>
                    <a:pt x="109549" y="1319095"/>
                    <a:pt x="94118" y="1347211"/>
                    <a:pt x="77228" y="1375573"/>
                  </a:cubicBezTo>
                  <a:cubicBezTo>
                    <a:pt x="60776" y="1403944"/>
                    <a:pt x="42932" y="1431630"/>
                    <a:pt x="23967" y="1458613"/>
                  </a:cubicBezTo>
                  <a:lnTo>
                    <a:pt x="0" y="1490102"/>
                  </a:lnTo>
                  <a:lnTo>
                    <a:pt x="0" y="600302"/>
                  </a:lnTo>
                  <a:lnTo>
                    <a:pt x="7155" y="592928"/>
                  </a:lnTo>
                  <a:cubicBezTo>
                    <a:pt x="261918" y="354349"/>
                    <a:pt x="578478" y="172784"/>
                    <a:pt x="940651" y="75740"/>
                  </a:cubicBezTo>
                  <a:cubicBezTo>
                    <a:pt x="1157955" y="17514"/>
                    <a:pt x="1376252" y="-6151"/>
                    <a:pt x="1589544" y="134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Content Placeholder 7">
            <a:extLst>
              <a:ext uri="{FF2B5EF4-FFF2-40B4-BE49-F238E27FC236}">
                <a16:creationId xmlns:a16="http://schemas.microsoft.com/office/drawing/2014/main" id="{E1C37E8E-1F44-93EB-4A0E-69EE31181ABD}"/>
              </a:ext>
            </a:extLst>
          </p:cNvPr>
          <p:cNvSpPr>
            <a:spLocks noGrp="1"/>
          </p:cNvSpPr>
          <p:nvPr>
            <p:ph idx="1"/>
          </p:nvPr>
        </p:nvSpPr>
        <p:spPr>
          <a:xfrm>
            <a:off x="6734684" y="2437029"/>
            <a:ext cx="4333468" cy="3639289"/>
          </a:xfrm>
        </p:spPr>
        <p:txBody>
          <a:bodyPr anchor="ctr">
            <a:normAutofit/>
          </a:bodyPr>
          <a:lstStyle/>
          <a:p>
            <a:r>
              <a:rPr lang="sv-SE" sz="2200">
                <a:solidFill>
                  <a:schemeClr val="tx2"/>
                </a:solidFill>
                <a:latin typeface="Helvetica"/>
                <a:cs typeface="Helvetica"/>
              </a:rPr>
              <a:t>Läs igenom alla post-it lappar</a:t>
            </a:r>
            <a:endParaRPr lang="sv-SE" sz="2200">
              <a:solidFill>
                <a:schemeClr val="tx2"/>
              </a:solidFill>
              <a:latin typeface="Helvetica" panose="020B0604020202020204" pitchFamily="34" charset="0"/>
              <a:cs typeface="Helvetica" panose="020B0604020202020204" pitchFamily="34" charset="0"/>
            </a:endParaRPr>
          </a:p>
          <a:p>
            <a:r>
              <a:rPr lang="sv-SE" sz="2200">
                <a:solidFill>
                  <a:schemeClr val="tx2"/>
                </a:solidFill>
                <a:latin typeface="Helvetica"/>
                <a:cs typeface="Helvetica"/>
              </a:rPr>
              <a:t>Fördela dina tre klisterprickar på det eller de problem som du helst vill jobba vidare med</a:t>
            </a:r>
          </a:p>
          <a:p>
            <a:pPr marL="0" indent="0">
              <a:buNone/>
            </a:pPr>
            <a:endParaRPr lang="sv-SE" sz="1800">
              <a:solidFill>
                <a:schemeClr val="tx2"/>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069109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F1D8-4418-1F98-753A-A82286B917D6}"/>
            </a:ext>
          </a:extLst>
        </p:cNvPr>
        <p:cNvGrpSpPr/>
        <p:nvPr/>
      </p:nvGrpSpPr>
      <p:grpSpPr>
        <a:xfrm>
          <a:off x="0" y="0"/>
          <a:ext cx="0" cy="0"/>
          <a:chOff x="0" y="0"/>
          <a:chExt cx="0" cy="0"/>
        </a:xfrm>
      </p:grpSpPr>
      <p:pic>
        <p:nvPicPr>
          <p:cNvPr id="10" name="Bildobjekt 9" descr="Kaffekoppar med kaffe och kaffekonst">
            <a:extLst>
              <a:ext uri="{FF2B5EF4-FFF2-40B4-BE49-F238E27FC236}">
                <a16:creationId xmlns:a16="http://schemas.microsoft.com/office/drawing/2014/main" id="{88D70916-B91B-6B87-9D88-F542CFC9F534}"/>
              </a:ext>
            </a:extLst>
          </p:cNvPr>
          <p:cNvPicPr>
            <a:picLocks noChangeAspect="1"/>
          </p:cNvPicPr>
          <p:nvPr/>
        </p:nvPicPr>
        <p:blipFill>
          <a:blip r:embed="rId3" cstate="email">
            <a:extLst>
              <a:ext uri="{28A0092B-C50C-407E-A947-70E740481C1C}">
                <a14:useLocalDpi xmlns:a14="http://schemas.microsoft.com/office/drawing/2010/main" val="0"/>
              </a:ext>
            </a:extLst>
          </a:blip>
          <a:srcRect l="149" r="21181"/>
          <a:stretch>
            <a:fillRect/>
          </a:stretch>
        </p:blipFill>
        <p:spPr>
          <a:xfrm>
            <a:off x="4271277" y="0"/>
            <a:ext cx="7920723" cy="6858000"/>
          </a:xfrm>
          <a:prstGeom prst="rect">
            <a:avLst/>
          </a:prstGeom>
        </p:spPr>
      </p:pic>
      <p:sp>
        <p:nvSpPr>
          <p:cNvPr id="3" name="Rektangel: rundade hörn 2">
            <a:extLst>
              <a:ext uri="{FF2B5EF4-FFF2-40B4-BE49-F238E27FC236}">
                <a16:creationId xmlns:a16="http://schemas.microsoft.com/office/drawing/2014/main" id="{F7A21CA5-A23B-6670-FAB5-633A7AB1AFEA}"/>
              </a:ext>
            </a:extLst>
          </p:cNvPr>
          <p:cNvSpPr/>
          <p:nvPr/>
        </p:nvSpPr>
        <p:spPr>
          <a:xfrm>
            <a:off x="6444842" y="3551655"/>
            <a:ext cx="5086029" cy="3306345"/>
          </a:xfrm>
          <a:prstGeom prst="roundRect">
            <a:avLst/>
          </a:prstGeom>
          <a:solidFill>
            <a:srgbClr val="00B0F0"/>
          </a:solidFill>
          <a:ln>
            <a:noFill/>
          </a:ln>
          <a:effectLst>
            <a:outerShdw blurRad="50800" dist="50800" dir="5400000" algn="ctr" rotWithShape="0">
              <a:schemeClr val="bg1"/>
            </a:outerShdw>
          </a:effectLst>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r>
              <a:rPr lang="sv-SE" sz="2800" b="1">
                <a:solidFill>
                  <a:sysClr val="windowText" lastClr="000000"/>
                </a:solidFill>
                <a:latin typeface="Helvetica"/>
                <a:cs typeface="Helvetica"/>
              </a:rPr>
              <a:t>Fikagrupper</a:t>
            </a:r>
            <a:r>
              <a:rPr lang="sv-SE" sz="2800">
                <a:solidFill>
                  <a:sysClr val="windowText" lastClr="000000"/>
                </a:solidFill>
                <a:latin typeface="Helvetica"/>
                <a:cs typeface="Helvetica"/>
              </a:rPr>
              <a:t>: </a:t>
            </a: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p:txBody>
      </p:sp>
      <p:sp>
        <p:nvSpPr>
          <p:cNvPr id="4" name="textruta 3">
            <a:extLst>
              <a:ext uri="{FF2B5EF4-FFF2-40B4-BE49-F238E27FC236}">
                <a16:creationId xmlns:a16="http://schemas.microsoft.com/office/drawing/2014/main" id="{B82F1A6F-D26B-FD7B-BE7A-B85770C2B99E}"/>
              </a:ext>
            </a:extLst>
          </p:cNvPr>
          <p:cNvSpPr txBox="1"/>
          <p:nvPr/>
        </p:nvSpPr>
        <p:spPr>
          <a:xfrm>
            <a:off x="348711" y="391953"/>
            <a:ext cx="4546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err="1">
                <a:cs typeface="Helvetica"/>
              </a:rPr>
              <a:t>Nyfikan</a:t>
            </a:r>
            <a:endParaRPr lang="sv-SE" sz="4800">
              <a:ea typeface="Calibri" panose="020F0502020204030204"/>
              <a:cs typeface="Calibri" panose="020F0502020204030204"/>
            </a:endParaRPr>
          </a:p>
        </p:txBody>
      </p:sp>
      <p:sp>
        <p:nvSpPr>
          <p:cNvPr id="7" name="textruta 6">
            <a:extLst>
              <a:ext uri="{FF2B5EF4-FFF2-40B4-BE49-F238E27FC236}">
                <a16:creationId xmlns:a16="http://schemas.microsoft.com/office/drawing/2014/main" id="{D2F6F8D4-B2B5-7DCC-E629-F52CD7F4AED8}"/>
              </a:ext>
            </a:extLst>
          </p:cNvPr>
          <p:cNvSpPr txBox="1"/>
          <p:nvPr/>
        </p:nvSpPr>
        <p:spPr>
          <a:xfrm>
            <a:off x="348712" y="1481670"/>
            <a:ext cx="3413820"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Helvetica"/>
              </a:rPr>
              <a:t>Fika och </a:t>
            </a:r>
            <a:r>
              <a:rPr lang="en-US" sz="2400" b="1" err="1">
                <a:cs typeface="Helvetica"/>
              </a:rPr>
              <a:t>lära</a:t>
            </a:r>
            <a:r>
              <a:rPr lang="en-US" sz="2400" b="1">
                <a:cs typeface="Helvetica"/>
              </a:rPr>
              <a:t> </a:t>
            </a:r>
            <a:r>
              <a:rPr lang="en-US" sz="2400" b="1" err="1">
                <a:cs typeface="Helvetica"/>
              </a:rPr>
              <a:t>känna</a:t>
            </a:r>
            <a:r>
              <a:rPr lang="en-US" sz="2400" b="1">
                <a:cs typeface="Helvetica"/>
              </a:rPr>
              <a:t> </a:t>
            </a:r>
            <a:r>
              <a:rPr lang="en-US" sz="2400" b="1" err="1">
                <a:cs typeface="Helvetica"/>
              </a:rPr>
              <a:t>varandra</a:t>
            </a:r>
            <a:endParaRPr lang="en-US" sz="2400" b="1">
              <a:cs typeface="Helvetica"/>
            </a:endParaRPr>
          </a:p>
          <a:p>
            <a:endParaRPr lang="sv-SE" sz="2400">
              <a:ea typeface="Calibri" panose="020F0502020204030204"/>
              <a:cs typeface="Calibri" panose="020F0502020204030204"/>
            </a:endParaRPr>
          </a:p>
          <a:p>
            <a:pPr marL="457200" indent="-457200">
              <a:buFont typeface="Arial"/>
              <a:buChar char="•"/>
            </a:pPr>
            <a:r>
              <a:rPr lang="sv-SE" sz="2400" i="1">
                <a:latin typeface="Helvetica"/>
                <a:cs typeface="Helvetica"/>
              </a:rPr>
              <a:t>Det här gör jag helst en ledig dag</a:t>
            </a:r>
          </a:p>
          <a:p>
            <a:pPr marL="457200" indent="-457200">
              <a:buFont typeface="Arial"/>
              <a:buChar char="•"/>
            </a:pPr>
            <a:endParaRPr lang="sv-SE" sz="1600" i="1">
              <a:latin typeface="Calibri" panose="020F0502020204030204"/>
              <a:ea typeface="Calibri" panose="020F0502020204030204"/>
              <a:cs typeface="Calibri" panose="020F0502020204030204"/>
            </a:endParaRPr>
          </a:p>
          <a:p>
            <a:pPr marL="457200" indent="-457200">
              <a:buFont typeface="Arial"/>
              <a:buChar char="•"/>
            </a:pPr>
            <a:r>
              <a:rPr lang="sv-SE" sz="2400" i="1">
                <a:latin typeface="Helvetica"/>
                <a:cs typeface="Helvetica"/>
              </a:rPr>
              <a:t>Det här drömde jag om att jobba med när jag var liten</a:t>
            </a:r>
            <a:endParaRPr lang="sv-SE" sz="2400" i="1">
              <a:latin typeface="Calibri" panose="020F0502020204030204"/>
              <a:ea typeface="Calibri" panose="020F0502020204030204"/>
              <a:cs typeface="Calibri" panose="020F0502020204030204"/>
            </a:endParaRPr>
          </a:p>
        </p:txBody>
      </p:sp>
      <p:pic>
        <p:nvPicPr>
          <p:cNvPr id="9" name="Bildobjekt 8">
            <a:extLst>
              <a:ext uri="{FF2B5EF4-FFF2-40B4-BE49-F238E27FC236}">
                <a16:creationId xmlns:a16="http://schemas.microsoft.com/office/drawing/2014/main" id="{7A1B971F-2843-04DA-E67E-F919BD06ABC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752042" y="4418937"/>
            <a:ext cx="2176461" cy="2142501"/>
          </a:xfrm>
          <a:prstGeom prst="rect">
            <a:avLst/>
          </a:prstGeom>
        </p:spPr>
      </p:pic>
      <p:sp>
        <p:nvSpPr>
          <p:cNvPr id="12" name="textruta 11">
            <a:extLst>
              <a:ext uri="{FF2B5EF4-FFF2-40B4-BE49-F238E27FC236}">
                <a16:creationId xmlns:a16="http://schemas.microsoft.com/office/drawing/2014/main" id="{AE8C8237-7419-B6EA-9531-9BFDDCE4BC36}"/>
              </a:ext>
            </a:extLst>
          </p:cNvPr>
          <p:cNvSpPr txBox="1"/>
          <p:nvPr/>
        </p:nvSpPr>
        <p:spPr>
          <a:xfrm>
            <a:off x="2247413" y="4915724"/>
            <a:ext cx="7259594" cy="1200329"/>
          </a:xfrm>
          <a:prstGeom prst="rect">
            <a:avLst/>
          </a:prstGeom>
          <a:noFill/>
        </p:spPr>
        <p:txBody>
          <a:bodyPr wrap="square">
            <a:spAutoFit/>
          </a:bodyPr>
          <a:lstStyle/>
          <a:p>
            <a:pPr algn="ctr"/>
            <a:r>
              <a:rPr lang="sv-SE" sz="2400" b="1">
                <a:cs typeface="Helvetica"/>
              </a:rPr>
              <a:t>Tids-</a:t>
            </a:r>
          </a:p>
          <a:p>
            <a:pPr algn="ctr"/>
            <a:r>
              <a:rPr lang="sv-SE" sz="2400" b="1">
                <a:cs typeface="Helvetica"/>
              </a:rPr>
              <a:t>åtgång:</a:t>
            </a:r>
          </a:p>
          <a:p>
            <a:pPr algn="ctr"/>
            <a:r>
              <a:rPr lang="sv-SE" sz="2400" b="1">
                <a:cs typeface="Helvetica"/>
              </a:rPr>
              <a:t>ca 15 min</a:t>
            </a:r>
            <a:endParaRPr lang="sv-SE" b="1"/>
          </a:p>
        </p:txBody>
      </p:sp>
    </p:spTree>
    <p:extLst>
      <p:ext uri="{BB962C8B-B14F-4D97-AF65-F5344CB8AC3E}">
        <p14:creationId xmlns:p14="http://schemas.microsoft.com/office/powerpoint/2010/main" val="613179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Bildobjekt 23">
            <a:extLst>
              <a:ext uri="{FF2B5EF4-FFF2-40B4-BE49-F238E27FC236}">
                <a16:creationId xmlns:a16="http://schemas.microsoft.com/office/drawing/2014/main" id="{F1C4E2C1-0096-2063-7D46-EBF3B521050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5201" r="1" b="13877"/>
          <a:stretch>
            <a:fillRect/>
          </a:stretch>
        </p:blipFill>
        <p:spPr>
          <a:xfrm>
            <a:off x="1" y="10"/>
            <a:ext cx="9669642" cy="6857990"/>
          </a:xfrm>
          <a:prstGeom prst="rect">
            <a:avLst/>
          </a:prstGeom>
        </p:spPr>
      </p:pic>
      <p:sp>
        <p:nvSpPr>
          <p:cNvPr id="45" name="Rectangle 4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EC134CD5-8E18-76FE-F657-2677213C1753}"/>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b="1" err="1"/>
              <a:t>Arbetspass</a:t>
            </a:r>
            <a:r>
              <a:rPr lang="en-US" b="1"/>
              <a:t> 2:</a:t>
            </a:r>
            <a:r>
              <a:rPr lang="en-US"/>
              <a:t> </a:t>
            </a:r>
            <a:r>
              <a:rPr lang="en-US" err="1"/>
              <a:t>Släpp</a:t>
            </a:r>
            <a:r>
              <a:rPr lang="en-US"/>
              <a:t> loss </a:t>
            </a:r>
            <a:r>
              <a:rPr lang="en-US" err="1"/>
              <a:t>kreativiteten</a:t>
            </a:r>
            <a:r>
              <a:rPr lang="en-US"/>
              <a:t>!</a:t>
            </a:r>
          </a:p>
        </p:txBody>
      </p:sp>
    </p:spTree>
    <p:extLst>
      <p:ext uri="{BB962C8B-B14F-4D97-AF65-F5344CB8AC3E}">
        <p14:creationId xmlns:p14="http://schemas.microsoft.com/office/powerpoint/2010/main" val="227197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2A2320-EA8C-E7FF-6518-1A9147F15581}"/>
              </a:ext>
            </a:extLst>
          </p:cNvPr>
          <p:cNvSpPr>
            <a:spLocks noGrp="1"/>
          </p:cNvSpPr>
          <p:nvPr>
            <p:ph type="title"/>
          </p:nvPr>
        </p:nvSpPr>
        <p:spPr>
          <a:xfrm>
            <a:off x="739705" y="355713"/>
            <a:ext cx="10515600" cy="1325563"/>
          </a:xfrm>
        </p:spPr>
        <p:txBody>
          <a:bodyPr>
            <a:normAutofit/>
          </a:bodyPr>
          <a:lstStyle/>
          <a:p>
            <a:r>
              <a:rPr lang="en-US" sz="4800">
                <a:solidFill>
                  <a:schemeClr val="tx1">
                    <a:lumMod val="85000"/>
                    <a:lumOff val="15000"/>
                  </a:schemeClr>
                </a:solidFill>
                <a:latin typeface="+mn-lt"/>
                <a:cs typeface="Helvetica" panose="020B0604020202020204" pitchFamily="34" charset="0"/>
              </a:rPr>
              <a:t>Ta </a:t>
            </a:r>
            <a:r>
              <a:rPr lang="en-US" sz="4800" err="1">
                <a:solidFill>
                  <a:schemeClr val="tx1">
                    <a:lumMod val="85000"/>
                    <a:lumOff val="15000"/>
                  </a:schemeClr>
                </a:solidFill>
                <a:latin typeface="+mn-lt"/>
                <a:cs typeface="Helvetica" panose="020B0604020202020204" pitchFamily="34" charset="0"/>
              </a:rPr>
              <a:t>fram</a:t>
            </a:r>
            <a:r>
              <a:rPr lang="en-US" sz="4800">
                <a:solidFill>
                  <a:schemeClr val="tx1">
                    <a:lumMod val="85000"/>
                    <a:lumOff val="15000"/>
                  </a:schemeClr>
                </a:solidFill>
                <a:latin typeface="+mn-lt"/>
                <a:cs typeface="Helvetica" panose="020B0604020202020204" pitchFamily="34" charset="0"/>
              </a:rPr>
              <a:t> </a:t>
            </a:r>
            <a:r>
              <a:rPr lang="en-US" sz="4800" err="1">
                <a:solidFill>
                  <a:schemeClr val="tx1">
                    <a:lumMod val="85000"/>
                    <a:lumOff val="15000"/>
                  </a:schemeClr>
                </a:solidFill>
                <a:latin typeface="+mn-lt"/>
                <a:cs typeface="Helvetica" panose="020B0604020202020204" pitchFamily="34" charset="0"/>
              </a:rPr>
              <a:t>idéer</a:t>
            </a:r>
            <a:r>
              <a:rPr lang="en-US" sz="4800">
                <a:solidFill>
                  <a:schemeClr val="tx1">
                    <a:lumMod val="85000"/>
                    <a:lumOff val="15000"/>
                  </a:schemeClr>
                </a:solidFill>
                <a:latin typeface="+mn-lt"/>
                <a:cs typeface="Helvetica" panose="020B0604020202020204" pitchFamily="34" charset="0"/>
              </a:rPr>
              <a:t> om </a:t>
            </a:r>
            <a:r>
              <a:rPr lang="en-US" sz="4800" err="1">
                <a:solidFill>
                  <a:schemeClr val="tx1">
                    <a:lumMod val="85000"/>
                    <a:lumOff val="15000"/>
                  </a:schemeClr>
                </a:solidFill>
                <a:latin typeface="+mn-lt"/>
                <a:cs typeface="Helvetica" panose="020B0604020202020204" pitchFamily="34" charset="0"/>
              </a:rPr>
              <a:t>lösningar</a:t>
            </a:r>
            <a:endParaRPr lang="sv-SE" sz="2800">
              <a:latin typeface="+mn-lt"/>
            </a:endParaRPr>
          </a:p>
        </p:txBody>
      </p:sp>
      <p:sp>
        <p:nvSpPr>
          <p:cNvPr id="3" name="Platshållare för innehåll 2">
            <a:extLst>
              <a:ext uri="{FF2B5EF4-FFF2-40B4-BE49-F238E27FC236}">
                <a16:creationId xmlns:a16="http://schemas.microsoft.com/office/drawing/2014/main" id="{1F6C01FF-E713-DB0C-C7E9-63725D61650F}"/>
              </a:ext>
            </a:extLst>
          </p:cNvPr>
          <p:cNvSpPr>
            <a:spLocks noGrp="1"/>
          </p:cNvSpPr>
          <p:nvPr>
            <p:ph idx="1"/>
          </p:nvPr>
        </p:nvSpPr>
        <p:spPr>
          <a:xfrm>
            <a:off x="758687" y="1877628"/>
            <a:ext cx="10515600" cy="4912054"/>
          </a:xfrm>
        </p:spPr>
        <p:txBody>
          <a:bodyPr vert="horz" lIns="91440" tIns="45720" rIns="91440" bIns="45720" rtlCol="0" anchor="t">
            <a:normAutofit/>
          </a:bodyPr>
          <a:lstStyle/>
          <a:p>
            <a:r>
              <a:rPr lang="sv-SE" sz="2400">
                <a:latin typeface="Helvetica"/>
                <a:cs typeface="Calibri"/>
              </a:rPr>
              <a:t>Utgå från det prioriterade problemet</a:t>
            </a:r>
            <a:br>
              <a:rPr lang="sv-SE" sz="2400">
                <a:latin typeface="Helvetica"/>
                <a:cs typeface="Calibri"/>
              </a:rPr>
            </a:br>
            <a:r>
              <a:rPr lang="sv-SE" sz="2400">
                <a:latin typeface="Helvetica"/>
                <a:cs typeface="Calibri"/>
              </a:rPr>
              <a:t>och skapa flera idéer om </a:t>
            </a:r>
            <a:br>
              <a:rPr lang="sv-SE" sz="2400">
                <a:latin typeface="Helvetica"/>
                <a:cs typeface="Calibri"/>
              </a:rPr>
            </a:br>
            <a:r>
              <a:rPr lang="sv-SE" sz="2400">
                <a:latin typeface="Helvetica"/>
                <a:cs typeface="Calibri"/>
              </a:rPr>
              <a:t>lösningar.  </a:t>
            </a:r>
            <a:endParaRPr lang="sv-SE">
              <a:cs typeface="Calibri" panose="020F0502020204030204"/>
            </a:endParaRPr>
          </a:p>
          <a:p>
            <a:r>
              <a:rPr lang="sv-SE" sz="2400">
                <a:latin typeface="Helvetica"/>
                <a:cs typeface="Calibri"/>
              </a:rPr>
              <a:t>Anteckna på papper. </a:t>
            </a:r>
          </a:p>
          <a:p>
            <a:r>
              <a:rPr lang="sv-SE" sz="2400">
                <a:latin typeface="Helvetica"/>
                <a:cs typeface="Calibri"/>
              </a:rPr>
              <a:t>Återberätta i helgrupp. </a:t>
            </a:r>
          </a:p>
          <a:p>
            <a:endParaRPr lang="sv-SE" sz="2400">
              <a:highlight>
                <a:srgbClr val="FFFF00"/>
              </a:highlight>
              <a:latin typeface="Helvetica"/>
              <a:cs typeface="Calibri"/>
            </a:endParaRPr>
          </a:p>
        </p:txBody>
      </p:sp>
      <p:pic>
        <p:nvPicPr>
          <p:cNvPr id="5" name="Platshållare för innehåll 3">
            <a:extLst>
              <a:ext uri="{FF2B5EF4-FFF2-40B4-BE49-F238E27FC236}">
                <a16:creationId xmlns:a16="http://schemas.microsoft.com/office/drawing/2014/main" id="{6A625B59-8106-30EF-2C96-3AF8AEB66861}"/>
              </a:ext>
            </a:extLst>
          </p:cNvPr>
          <p:cNvPicPr>
            <a:picLocks noChangeAspect="1"/>
          </p:cNvPicPr>
          <p:nvPr/>
        </p:nvPicPr>
        <p:blipFill>
          <a:blip r:embed="rId3"/>
          <a:stretch>
            <a:fillRect/>
          </a:stretch>
        </p:blipFill>
        <p:spPr>
          <a:xfrm>
            <a:off x="675263" y="4073951"/>
            <a:ext cx="1425423" cy="1425423"/>
          </a:xfrm>
          <a:prstGeom prst="rect">
            <a:avLst/>
          </a:prstGeom>
        </p:spPr>
      </p:pic>
      <p:pic>
        <p:nvPicPr>
          <p:cNvPr id="6" name="Platshållare för innehåll 3">
            <a:extLst>
              <a:ext uri="{FF2B5EF4-FFF2-40B4-BE49-F238E27FC236}">
                <a16:creationId xmlns:a16="http://schemas.microsoft.com/office/drawing/2014/main" id="{C8950F5B-16AB-6811-2AD2-3DEDAE0DCF7E}"/>
              </a:ext>
            </a:extLst>
          </p:cNvPr>
          <p:cNvPicPr>
            <a:picLocks noChangeAspect="1"/>
          </p:cNvPicPr>
          <p:nvPr/>
        </p:nvPicPr>
        <p:blipFill>
          <a:blip r:embed="rId4"/>
          <a:stretch>
            <a:fillRect/>
          </a:stretch>
        </p:blipFill>
        <p:spPr>
          <a:xfrm>
            <a:off x="1801853" y="4073951"/>
            <a:ext cx="1206372" cy="1206372"/>
          </a:xfrm>
          <a:prstGeom prst="rect">
            <a:avLst/>
          </a:prstGeom>
        </p:spPr>
      </p:pic>
      <p:pic>
        <p:nvPicPr>
          <p:cNvPr id="7" name="Platshållare för innehåll 3" descr="Raket med hel fyllning">
            <a:extLst>
              <a:ext uri="{FF2B5EF4-FFF2-40B4-BE49-F238E27FC236}">
                <a16:creationId xmlns:a16="http://schemas.microsoft.com/office/drawing/2014/main" id="{CA582316-D225-3BEE-0F9B-992802E4FFF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35546" y="4301425"/>
            <a:ext cx="970474" cy="970474"/>
          </a:xfrm>
          <a:prstGeom prst="rect">
            <a:avLst/>
          </a:prstGeom>
        </p:spPr>
      </p:pic>
      <p:sp>
        <p:nvSpPr>
          <p:cNvPr id="8" name="Rektangel: rundade hörn 7">
            <a:extLst>
              <a:ext uri="{FF2B5EF4-FFF2-40B4-BE49-F238E27FC236}">
                <a16:creationId xmlns:a16="http://schemas.microsoft.com/office/drawing/2014/main" id="{82060E0F-1D61-F8A1-FEE3-73665EA7B66A}"/>
              </a:ext>
            </a:extLst>
          </p:cNvPr>
          <p:cNvSpPr/>
          <p:nvPr/>
        </p:nvSpPr>
        <p:spPr>
          <a:xfrm>
            <a:off x="5848419" y="1963315"/>
            <a:ext cx="5998041" cy="4438627"/>
          </a:xfrm>
          <a:prstGeom prst="roundRect">
            <a:avLst/>
          </a:prstGeom>
          <a:solidFill>
            <a:srgbClr val="DACED7"/>
          </a:solidFill>
          <a:ln>
            <a:noFill/>
          </a:ln>
          <a:effectLst>
            <a:outerShdw blurRad="50800" dist="50800" dir="5400000" algn="ctr" rotWithShape="0">
              <a:schemeClr val="bg1"/>
            </a:outerShdw>
          </a:effectLst>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p:txBody>
      </p:sp>
      <p:sp>
        <p:nvSpPr>
          <p:cNvPr id="10" name="textruta 9">
            <a:extLst>
              <a:ext uri="{FF2B5EF4-FFF2-40B4-BE49-F238E27FC236}">
                <a16:creationId xmlns:a16="http://schemas.microsoft.com/office/drawing/2014/main" id="{E6A4F142-F694-6151-ECB5-1C991C522B26}"/>
              </a:ext>
            </a:extLst>
          </p:cNvPr>
          <p:cNvSpPr txBox="1"/>
          <p:nvPr/>
        </p:nvSpPr>
        <p:spPr>
          <a:xfrm>
            <a:off x="5997505" y="2724799"/>
            <a:ext cx="5699867" cy="2862322"/>
          </a:xfrm>
          <a:prstGeom prst="rect">
            <a:avLst/>
          </a:prstGeom>
          <a:noFill/>
        </p:spPr>
        <p:txBody>
          <a:bodyPr wrap="square">
            <a:spAutoFit/>
          </a:bodyPr>
          <a:lstStyle/>
          <a:p>
            <a:pPr marL="457200" indent="-457200">
              <a:buFont typeface="+mj-lt"/>
              <a:buAutoNum type="arabicPeriod"/>
            </a:pPr>
            <a:r>
              <a:rPr lang="sv-SE" sz="2000" b="1">
                <a:solidFill>
                  <a:schemeClr val="tx1"/>
                </a:solidFill>
                <a:cs typeface="Calibri"/>
              </a:rPr>
              <a:t>Prisvinnarna</a:t>
            </a:r>
            <a:r>
              <a:rPr lang="sv-SE" sz="2000">
                <a:solidFill>
                  <a:schemeClr val="tx1"/>
                </a:solidFill>
                <a:cs typeface="Calibri"/>
              </a:rPr>
              <a:t>: nästa vecka presenterar ni på en nationell konferens er prisvinnande modell. </a:t>
            </a:r>
            <a:r>
              <a:rPr lang="sv-SE" sz="2000" i="1">
                <a:solidFill>
                  <a:schemeClr val="tx1"/>
                </a:solidFill>
                <a:cs typeface="Calibri"/>
              </a:rPr>
              <a:t>Vilka olika arbetssätt innehåller modellen?</a:t>
            </a:r>
          </a:p>
          <a:p>
            <a:pPr marL="457200" indent="-457200">
              <a:buAutoNum type="arabicParenR"/>
            </a:pPr>
            <a:endParaRPr lang="sv-SE" sz="2000" i="1">
              <a:solidFill>
                <a:schemeClr val="tx1"/>
              </a:solidFill>
              <a:cs typeface="Calibri"/>
            </a:endParaRPr>
          </a:p>
          <a:p>
            <a:pPr marL="457200" indent="-457200">
              <a:buFont typeface="+mj-lt"/>
              <a:buAutoNum type="arabicPeriod" startAt="2"/>
            </a:pPr>
            <a:r>
              <a:rPr lang="sv-SE" sz="2000" b="1">
                <a:solidFill>
                  <a:schemeClr val="tx1"/>
                </a:solidFill>
                <a:cs typeface="Calibri"/>
              </a:rPr>
              <a:t>Makthavarna</a:t>
            </a:r>
            <a:r>
              <a:rPr lang="sv-SE" sz="2000">
                <a:solidFill>
                  <a:schemeClr val="tx1"/>
                </a:solidFill>
                <a:cs typeface="Calibri"/>
              </a:rPr>
              <a:t>: ni har all makt att förändra det ni vill i er kommun/region. </a:t>
            </a:r>
            <a:r>
              <a:rPr lang="sv-SE" sz="2000" i="1">
                <a:solidFill>
                  <a:schemeClr val="tx1"/>
                </a:solidFill>
                <a:cs typeface="Calibri"/>
              </a:rPr>
              <a:t>Vad gör ni?</a:t>
            </a:r>
          </a:p>
          <a:p>
            <a:endParaRPr lang="sv-SE" sz="2000">
              <a:solidFill>
                <a:schemeClr val="tx1"/>
              </a:solidFill>
              <a:cs typeface="Calibri"/>
            </a:endParaRPr>
          </a:p>
          <a:p>
            <a:pPr marL="457200" indent="-457200">
              <a:buFont typeface="+mj-lt"/>
              <a:buAutoNum type="arabicPeriod" startAt="3"/>
            </a:pPr>
            <a:r>
              <a:rPr lang="sv-SE" sz="2000" b="1">
                <a:solidFill>
                  <a:schemeClr val="tx1"/>
                </a:solidFill>
                <a:cs typeface="Calibri"/>
              </a:rPr>
              <a:t>Tidsresenärerna</a:t>
            </a:r>
            <a:r>
              <a:rPr lang="sv-SE" sz="2000">
                <a:solidFill>
                  <a:schemeClr val="tx1"/>
                </a:solidFill>
                <a:cs typeface="Calibri"/>
              </a:rPr>
              <a:t>: ni landar i framtiden, det är år 2075. </a:t>
            </a:r>
            <a:r>
              <a:rPr lang="sv-SE" sz="2000" i="1">
                <a:solidFill>
                  <a:schemeClr val="tx1"/>
                </a:solidFill>
                <a:cs typeface="Calibri"/>
              </a:rPr>
              <a:t>Hur arbetar man då för att nå målet?</a:t>
            </a:r>
          </a:p>
        </p:txBody>
      </p:sp>
      <p:pic>
        <p:nvPicPr>
          <p:cNvPr id="12" name="Bildobjekt 11">
            <a:extLst>
              <a:ext uri="{FF2B5EF4-FFF2-40B4-BE49-F238E27FC236}">
                <a16:creationId xmlns:a16="http://schemas.microsoft.com/office/drawing/2014/main" id="{A7DCA65A-E9F6-67E7-5EA1-57F0DF1FC7AE}"/>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21445" y="5634488"/>
            <a:ext cx="961105" cy="1079973"/>
          </a:xfrm>
          <a:prstGeom prst="rect">
            <a:avLst/>
          </a:prstGeom>
        </p:spPr>
      </p:pic>
      <p:pic>
        <p:nvPicPr>
          <p:cNvPr id="14" name="Bildobjekt 13">
            <a:extLst>
              <a:ext uri="{FF2B5EF4-FFF2-40B4-BE49-F238E27FC236}">
                <a16:creationId xmlns:a16="http://schemas.microsoft.com/office/drawing/2014/main" id="{66CD8039-2119-ED81-003D-871D2CF0F6D9}"/>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237883" y="326438"/>
            <a:ext cx="2152643" cy="2398361"/>
          </a:xfrm>
          <a:prstGeom prst="rect">
            <a:avLst/>
          </a:prstGeom>
        </p:spPr>
      </p:pic>
      <p:sp>
        <p:nvSpPr>
          <p:cNvPr id="4" name="Rektangel: rundade hörn 3">
            <a:extLst>
              <a:ext uri="{FF2B5EF4-FFF2-40B4-BE49-F238E27FC236}">
                <a16:creationId xmlns:a16="http://schemas.microsoft.com/office/drawing/2014/main" id="{FAE4FA90-3D67-CCD2-1A46-338DCDA8BB4A}"/>
              </a:ext>
            </a:extLst>
          </p:cNvPr>
          <p:cNvSpPr/>
          <p:nvPr/>
        </p:nvSpPr>
        <p:spPr>
          <a:xfrm>
            <a:off x="153195" y="5280323"/>
            <a:ext cx="5620681" cy="143413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000">
                <a:solidFill>
                  <a:schemeClr val="bg2">
                    <a:lumMod val="25000"/>
                  </a:schemeClr>
                </a:solidFill>
              </a:rPr>
              <a:t>	Grupp 1: XX, XX, XX</a:t>
            </a:r>
          </a:p>
          <a:p>
            <a:r>
              <a:rPr lang="sv-SE" sz="2000">
                <a:solidFill>
                  <a:schemeClr val="bg2">
                    <a:lumMod val="25000"/>
                  </a:schemeClr>
                </a:solidFill>
              </a:rPr>
              <a:t>	Grupp 2: XX, XX, XX</a:t>
            </a:r>
          </a:p>
          <a:p>
            <a:r>
              <a:rPr lang="sv-SE" sz="2000">
                <a:solidFill>
                  <a:schemeClr val="bg2">
                    <a:lumMod val="25000"/>
                  </a:schemeClr>
                </a:solidFill>
              </a:rPr>
              <a:t>	Grupp 3: XX, XX, XX</a:t>
            </a:r>
          </a:p>
        </p:txBody>
      </p:sp>
    </p:spTree>
    <p:extLst>
      <p:ext uri="{BB962C8B-B14F-4D97-AF65-F5344CB8AC3E}">
        <p14:creationId xmlns:p14="http://schemas.microsoft.com/office/powerpoint/2010/main" val="291909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53B557-562C-0973-FFF1-6F983F758262}"/>
              </a:ext>
            </a:extLst>
          </p:cNvPr>
          <p:cNvSpPr>
            <a:spLocks noGrp="1"/>
          </p:cNvSpPr>
          <p:nvPr>
            <p:ph type="title"/>
          </p:nvPr>
        </p:nvSpPr>
        <p:spPr/>
        <p:txBody>
          <a:bodyPr/>
          <a:lstStyle/>
          <a:p>
            <a:r>
              <a:rPr lang="sv-SE">
                <a:latin typeface="Helvetica"/>
                <a:cs typeface="Helvetica"/>
              </a:rPr>
              <a:t>Till nästa gång</a:t>
            </a:r>
          </a:p>
        </p:txBody>
      </p:sp>
      <p:sp>
        <p:nvSpPr>
          <p:cNvPr id="3" name="Platshållare för innehåll 2">
            <a:extLst>
              <a:ext uri="{FF2B5EF4-FFF2-40B4-BE49-F238E27FC236}">
                <a16:creationId xmlns:a16="http://schemas.microsoft.com/office/drawing/2014/main" id="{09F9DA95-00FC-37F2-1CD1-562EEB5525BB}"/>
              </a:ext>
            </a:extLst>
          </p:cNvPr>
          <p:cNvSpPr>
            <a:spLocks noGrp="1"/>
          </p:cNvSpPr>
          <p:nvPr>
            <p:ph idx="1"/>
          </p:nvPr>
        </p:nvSpPr>
        <p:spPr>
          <a:xfrm>
            <a:off x="838200" y="1825625"/>
            <a:ext cx="5257800" cy="4351338"/>
          </a:xfrm>
        </p:spPr>
        <p:txBody>
          <a:bodyPr vert="horz" lIns="91440" tIns="45720" rIns="91440" bIns="45720" rtlCol="0" anchor="t">
            <a:normAutofit/>
          </a:bodyPr>
          <a:lstStyle/>
          <a:p>
            <a:r>
              <a:rPr lang="sv-SE">
                <a:latin typeface="Helvetica" panose="020B0604020202020204" pitchFamily="34" charset="0"/>
                <a:cs typeface="Helvetica" panose="020B0604020202020204" pitchFamily="34" charset="0"/>
              </a:rPr>
              <a:t>Vi skickar ut dokumentation från dagens workshop</a:t>
            </a:r>
          </a:p>
          <a:p>
            <a:endParaRPr lang="sv-SE">
              <a:latin typeface="Helvetica" panose="020B0604020202020204" pitchFamily="34" charset="0"/>
              <a:cs typeface="Helvetica" panose="020B0604020202020204" pitchFamily="34" charset="0"/>
            </a:endParaRPr>
          </a:p>
          <a:p>
            <a:r>
              <a:rPr lang="sv-SE">
                <a:latin typeface="Helvetica" panose="020B0604020202020204" pitchFamily="34" charset="0"/>
                <a:cs typeface="Helvetica" panose="020B0604020202020204" pitchFamily="34" charset="0"/>
              </a:rPr>
              <a:t>Ni återkopplar till era verksamheter</a:t>
            </a:r>
          </a:p>
          <a:p>
            <a:endParaRPr lang="sv-SE">
              <a:latin typeface="Helvetica" panose="020B0604020202020204" pitchFamily="34" charset="0"/>
              <a:cs typeface="Helvetica" panose="020B0604020202020204" pitchFamily="34" charset="0"/>
            </a:endParaRPr>
          </a:p>
          <a:p>
            <a:r>
              <a:rPr lang="sv-SE">
                <a:latin typeface="Helvetica" panose="020B0604020202020204" pitchFamily="34" charset="0"/>
                <a:cs typeface="Helvetica" panose="020B0604020202020204" pitchFamily="34" charset="0"/>
              </a:rPr>
              <a:t>Lyssna in idéer kring förslagen på förbättrade arbetssätt</a:t>
            </a:r>
          </a:p>
          <a:p>
            <a:pPr marL="0" lvl="0" indent="0">
              <a:buNone/>
            </a:pPr>
            <a:endParaRPr lang="sv-SE">
              <a:latin typeface="Helvetica" panose="020B0604020202020204" pitchFamily="34" charset="0"/>
              <a:cs typeface="Helvetica" panose="020B0604020202020204" pitchFamily="34" charset="0"/>
            </a:endParaRPr>
          </a:p>
          <a:p>
            <a:pPr marL="0" lv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p:txBody>
      </p:sp>
      <p:cxnSp>
        <p:nvCxnSpPr>
          <p:cNvPr id="10" name="Rak koppling 9">
            <a:extLst>
              <a:ext uri="{FF2B5EF4-FFF2-40B4-BE49-F238E27FC236}">
                <a16:creationId xmlns:a16="http://schemas.microsoft.com/office/drawing/2014/main" id="{E3B5C39F-9D2E-A4EB-162D-CAB8D1423BF0}"/>
              </a:ext>
            </a:extLst>
          </p:cNvPr>
          <p:cNvCxnSpPr>
            <a:cxnSpLocks/>
          </p:cNvCxnSpPr>
          <p:nvPr/>
        </p:nvCxnSpPr>
        <p:spPr>
          <a:xfrm>
            <a:off x="6335486" y="1972932"/>
            <a:ext cx="0" cy="4089728"/>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343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20790D-ED0B-BAEF-06ED-FE2B0880DA81}"/>
              </a:ext>
            </a:extLst>
          </p:cNvPr>
          <p:cNvSpPr>
            <a:spLocks noGrp="1"/>
          </p:cNvSpPr>
          <p:nvPr>
            <p:ph type="title"/>
          </p:nvPr>
        </p:nvSpPr>
        <p:spPr/>
        <p:txBody>
          <a:bodyPr/>
          <a:lstStyle/>
          <a:p>
            <a:r>
              <a:rPr lang="sv-SE">
                <a:latin typeface="Helvetica"/>
                <a:cs typeface="Helvetica"/>
              </a:rPr>
              <a:t>Nästa workshop: [datum, tid och lokal]</a:t>
            </a:r>
            <a:endParaRPr lang="sv-SE"/>
          </a:p>
        </p:txBody>
      </p:sp>
      <p:grpSp>
        <p:nvGrpSpPr>
          <p:cNvPr id="4" name="Grupp 3">
            <a:extLst>
              <a:ext uri="{FF2B5EF4-FFF2-40B4-BE49-F238E27FC236}">
                <a16:creationId xmlns:a16="http://schemas.microsoft.com/office/drawing/2014/main" id="{412AD624-0CEE-AE80-ABB1-1C4AE98062E6}"/>
              </a:ext>
            </a:extLst>
          </p:cNvPr>
          <p:cNvGrpSpPr/>
          <p:nvPr/>
        </p:nvGrpSpPr>
        <p:grpSpPr>
          <a:xfrm>
            <a:off x="749237" y="1825625"/>
            <a:ext cx="10604563" cy="4351338"/>
            <a:chOff x="749237" y="1825625"/>
            <a:chExt cx="10604563" cy="4351338"/>
          </a:xfrm>
        </p:grpSpPr>
        <p:graphicFrame>
          <p:nvGraphicFramePr>
            <p:cNvPr id="5" name="Platshållare för innehåll 3">
              <a:extLst>
                <a:ext uri="{FF2B5EF4-FFF2-40B4-BE49-F238E27FC236}">
                  <a16:creationId xmlns:a16="http://schemas.microsoft.com/office/drawing/2014/main" id="{29C04CF8-BDDE-551F-FD6C-7F5210A554EB}"/>
                </a:ext>
              </a:extLst>
            </p:cNvPr>
            <p:cNvGraphicFramePr>
              <a:graphicFrameLocks/>
            </p:cNvGraphicFramePr>
            <p:nvPr>
              <p:extLst>
                <p:ext uri="{D42A27DB-BD31-4B8C-83A1-F6EECF244321}">
                  <p14:modId xmlns:p14="http://schemas.microsoft.com/office/powerpoint/2010/main" val="122823287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ruta 5">
              <a:extLst>
                <a:ext uri="{FF2B5EF4-FFF2-40B4-BE49-F238E27FC236}">
                  <a16:creationId xmlns:a16="http://schemas.microsoft.com/office/drawing/2014/main" id="{DEDFAC33-4DFD-B9D9-0ECD-D6F3669E4C9B}"/>
                </a:ext>
              </a:extLst>
            </p:cNvPr>
            <p:cNvSpPr txBox="1"/>
            <p:nvPr/>
          </p:nvSpPr>
          <p:spPr>
            <a:xfrm>
              <a:off x="749237" y="2510307"/>
              <a:ext cx="999889" cy="369332"/>
            </a:xfrm>
            <a:prstGeom prst="rect">
              <a:avLst/>
            </a:prstGeom>
            <a:noFill/>
          </p:spPr>
          <p:txBody>
            <a:bodyPr wrap="none" rtlCol="0">
              <a:spAutoFit/>
            </a:bodyPr>
            <a:lstStyle/>
            <a:p>
              <a:r>
                <a:rPr lang="sv-SE"/>
                <a:t>[Datum]</a:t>
              </a:r>
            </a:p>
          </p:txBody>
        </p:sp>
        <p:sp>
          <p:nvSpPr>
            <p:cNvPr id="7" name="textruta 6">
              <a:extLst>
                <a:ext uri="{FF2B5EF4-FFF2-40B4-BE49-F238E27FC236}">
                  <a16:creationId xmlns:a16="http://schemas.microsoft.com/office/drawing/2014/main" id="{AE8C9073-5C0D-7685-AFE1-EE4768AB1517}"/>
                </a:ext>
              </a:extLst>
            </p:cNvPr>
            <p:cNvSpPr txBox="1"/>
            <p:nvPr/>
          </p:nvSpPr>
          <p:spPr>
            <a:xfrm>
              <a:off x="3009299" y="2501071"/>
              <a:ext cx="999889" cy="369332"/>
            </a:xfrm>
            <a:prstGeom prst="rect">
              <a:avLst/>
            </a:prstGeom>
            <a:noFill/>
          </p:spPr>
          <p:txBody>
            <a:bodyPr wrap="none" rtlCol="0">
              <a:spAutoFit/>
            </a:bodyPr>
            <a:lstStyle/>
            <a:p>
              <a:r>
                <a:rPr lang="sv-SE"/>
                <a:t>[Datum]</a:t>
              </a:r>
            </a:p>
          </p:txBody>
        </p:sp>
        <p:sp>
          <p:nvSpPr>
            <p:cNvPr id="8" name="textruta 7">
              <a:extLst>
                <a:ext uri="{FF2B5EF4-FFF2-40B4-BE49-F238E27FC236}">
                  <a16:creationId xmlns:a16="http://schemas.microsoft.com/office/drawing/2014/main" id="{8BFD21DC-1B3A-F58A-7440-3097B0CACF9C}"/>
                </a:ext>
              </a:extLst>
            </p:cNvPr>
            <p:cNvSpPr txBox="1"/>
            <p:nvPr/>
          </p:nvSpPr>
          <p:spPr>
            <a:xfrm>
              <a:off x="5229464" y="2496514"/>
              <a:ext cx="999889" cy="369332"/>
            </a:xfrm>
            <a:prstGeom prst="rect">
              <a:avLst/>
            </a:prstGeom>
            <a:noFill/>
          </p:spPr>
          <p:txBody>
            <a:bodyPr wrap="none" rtlCol="0">
              <a:spAutoFit/>
            </a:bodyPr>
            <a:lstStyle/>
            <a:p>
              <a:r>
                <a:rPr lang="sv-SE"/>
                <a:t>[Datum]</a:t>
              </a:r>
            </a:p>
          </p:txBody>
        </p:sp>
        <p:sp>
          <p:nvSpPr>
            <p:cNvPr id="9" name="textruta 8">
              <a:extLst>
                <a:ext uri="{FF2B5EF4-FFF2-40B4-BE49-F238E27FC236}">
                  <a16:creationId xmlns:a16="http://schemas.microsoft.com/office/drawing/2014/main" id="{A97B64F4-89E9-1A32-B2B5-3B9922AB440F}"/>
                </a:ext>
              </a:extLst>
            </p:cNvPr>
            <p:cNvSpPr txBox="1"/>
            <p:nvPr/>
          </p:nvSpPr>
          <p:spPr>
            <a:xfrm>
              <a:off x="7400563" y="2496514"/>
              <a:ext cx="999889" cy="369332"/>
            </a:xfrm>
            <a:prstGeom prst="rect">
              <a:avLst/>
            </a:prstGeom>
            <a:noFill/>
          </p:spPr>
          <p:txBody>
            <a:bodyPr wrap="none" rtlCol="0">
              <a:spAutoFit/>
            </a:bodyPr>
            <a:lstStyle/>
            <a:p>
              <a:r>
                <a:rPr lang="sv-SE"/>
                <a:t>[Datum]</a:t>
              </a:r>
            </a:p>
          </p:txBody>
        </p:sp>
        <p:sp>
          <p:nvSpPr>
            <p:cNvPr id="10" name="textruta 9">
              <a:extLst>
                <a:ext uri="{FF2B5EF4-FFF2-40B4-BE49-F238E27FC236}">
                  <a16:creationId xmlns:a16="http://schemas.microsoft.com/office/drawing/2014/main" id="{8E8B7527-AC7A-2A3F-C608-5564ACA9CCEB}"/>
                </a:ext>
              </a:extLst>
            </p:cNvPr>
            <p:cNvSpPr txBox="1"/>
            <p:nvPr/>
          </p:nvSpPr>
          <p:spPr>
            <a:xfrm>
              <a:off x="9620728" y="2559123"/>
              <a:ext cx="999889" cy="369332"/>
            </a:xfrm>
            <a:prstGeom prst="rect">
              <a:avLst/>
            </a:prstGeom>
            <a:noFill/>
          </p:spPr>
          <p:txBody>
            <a:bodyPr wrap="none" rtlCol="0">
              <a:spAutoFit/>
            </a:bodyPr>
            <a:lstStyle/>
            <a:p>
              <a:r>
                <a:rPr lang="sv-SE"/>
                <a:t>[Datum]</a:t>
              </a:r>
            </a:p>
          </p:txBody>
        </p:sp>
      </p:grpSp>
      <p:sp>
        <p:nvSpPr>
          <p:cNvPr id="11" name="Rektangel 285">
            <a:extLst>
              <a:ext uri="{FF2B5EF4-FFF2-40B4-BE49-F238E27FC236}">
                <a16:creationId xmlns:a16="http://schemas.microsoft.com/office/drawing/2014/main" id="{7FCBD4A4-8DD1-0689-AA51-15B64140DFDA}"/>
              </a:ext>
            </a:extLst>
          </p:cNvPr>
          <p:cNvSpPr/>
          <p:nvPr/>
        </p:nvSpPr>
        <p:spPr>
          <a:xfrm>
            <a:off x="5186137" y="2879639"/>
            <a:ext cx="2171099" cy="224798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3898699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EED7A-10FA-8C60-274E-32C8A8CBAFF5}"/>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5216D8F7-EC4F-8309-633D-39131A298C6F}"/>
              </a:ext>
            </a:extLst>
          </p:cNvPr>
          <p:cNvSpPr>
            <a:spLocks noGrp="1"/>
          </p:cNvSpPr>
          <p:nvPr>
            <p:ph type="ctrTitle"/>
          </p:nvPr>
        </p:nvSpPr>
        <p:spPr/>
        <p:txBody>
          <a:bodyPr/>
          <a:lstStyle/>
          <a:p>
            <a:r>
              <a:rPr lang="sv-SE"/>
              <a:t>Tack för idag</a:t>
            </a:r>
          </a:p>
        </p:txBody>
      </p:sp>
      <p:sp>
        <p:nvSpPr>
          <p:cNvPr id="5" name="Underrubrik 4">
            <a:extLst>
              <a:ext uri="{FF2B5EF4-FFF2-40B4-BE49-F238E27FC236}">
                <a16:creationId xmlns:a16="http://schemas.microsoft.com/office/drawing/2014/main" id="{B3C62083-DF02-6CC6-1751-33C87C5620FA}"/>
              </a:ext>
            </a:extLst>
          </p:cNvPr>
          <p:cNvSpPr>
            <a:spLocks noGrp="1"/>
          </p:cNvSpPr>
          <p:nvPr>
            <p:ph type="subTitle" idx="1"/>
          </p:nvPr>
        </p:nvSpPr>
        <p:spPr/>
        <p:txBody>
          <a:bodyPr/>
          <a:lstStyle/>
          <a:p>
            <a:r>
              <a:rPr lang="sv-SE"/>
              <a:t>Namn och kontaktuppgifter till processledare</a:t>
            </a:r>
          </a:p>
        </p:txBody>
      </p:sp>
    </p:spTree>
    <p:extLst>
      <p:ext uri="{BB962C8B-B14F-4D97-AF65-F5344CB8AC3E}">
        <p14:creationId xmlns:p14="http://schemas.microsoft.com/office/powerpoint/2010/main" val="3057754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5868A672-D4FF-6CC5-486F-9FFE02C58CCF}"/>
            </a:ext>
          </a:extLst>
        </p:cNvPr>
        <p:cNvGrpSpPr/>
        <p:nvPr/>
      </p:nvGrpSpPr>
      <p:grpSpPr>
        <a:xfrm>
          <a:off x="0" y="0"/>
          <a:ext cx="0" cy="0"/>
          <a:chOff x="0" y="0"/>
          <a:chExt cx="0" cy="0"/>
        </a:xfrm>
      </p:grpSpPr>
    </p:spTree>
    <p:extLst>
      <p:ext uri="{BB962C8B-B14F-4D97-AF65-F5344CB8AC3E}">
        <p14:creationId xmlns:p14="http://schemas.microsoft.com/office/powerpoint/2010/main" val="3529580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355AF-E39A-3DB6-351B-F3ACABFB8234}"/>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4ED2C26C-2C9F-125E-A5BB-7D47B85D3A6F}"/>
              </a:ext>
            </a:extLst>
          </p:cNvPr>
          <p:cNvSpPr>
            <a:spLocks noGrp="1"/>
          </p:cNvSpPr>
          <p:nvPr>
            <p:ph type="ctrTitle"/>
          </p:nvPr>
        </p:nvSpPr>
        <p:spPr/>
        <p:txBody>
          <a:bodyPr/>
          <a:lstStyle/>
          <a:p>
            <a:r>
              <a:rPr lang="sv-SE"/>
              <a:t>Välkommen till projekt XX Workshop 3</a:t>
            </a:r>
          </a:p>
        </p:txBody>
      </p:sp>
      <p:sp>
        <p:nvSpPr>
          <p:cNvPr id="5" name="Underrubrik 4">
            <a:extLst>
              <a:ext uri="{FF2B5EF4-FFF2-40B4-BE49-F238E27FC236}">
                <a16:creationId xmlns:a16="http://schemas.microsoft.com/office/drawing/2014/main" id="{D1C85F9A-8240-7C71-C47A-26185C525930}"/>
              </a:ext>
            </a:extLst>
          </p:cNvPr>
          <p:cNvSpPr>
            <a:spLocks noGrp="1"/>
          </p:cNvSpPr>
          <p:nvPr>
            <p:ph type="subTitle" idx="1"/>
          </p:nvPr>
        </p:nvSpPr>
        <p:spPr/>
        <p:txBody>
          <a:bodyPr/>
          <a:lstStyle/>
          <a:p>
            <a:r>
              <a:rPr lang="sv-SE"/>
              <a:t>[Datum]</a:t>
            </a:r>
          </a:p>
          <a:p>
            <a:r>
              <a:rPr lang="sv-SE"/>
              <a:t>[Namn och kontaktuppgifter till processledare]</a:t>
            </a:r>
          </a:p>
        </p:txBody>
      </p:sp>
    </p:spTree>
    <p:extLst>
      <p:ext uri="{BB962C8B-B14F-4D97-AF65-F5344CB8AC3E}">
        <p14:creationId xmlns:p14="http://schemas.microsoft.com/office/powerpoint/2010/main" val="1564749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tshållare för innehåll 2">
            <a:extLst>
              <a:ext uri="{FF2B5EF4-FFF2-40B4-BE49-F238E27FC236}">
                <a16:creationId xmlns:a16="http://schemas.microsoft.com/office/drawing/2014/main" id="{42F43753-878C-2495-CB4D-76D2D39802B2}"/>
              </a:ext>
            </a:extLst>
          </p:cNvPr>
          <p:cNvSpPr txBox="1">
            <a:spLocks/>
          </p:cNvSpPr>
          <p:nvPr/>
        </p:nvSpPr>
        <p:spPr>
          <a:xfrm>
            <a:off x="2773773" y="3622276"/>
            <a:ext cx="9030925" cy="245268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a:cs typeface="Helvetica" panose="020B0604020202020204" pitchFamily="34" charset="0"/>
            </a:endParaRPr>
          </a:p>
        </p:txBody>
      </p:sp>
      <p:sp>
        <p:nvSpPr>
          <p:cNvPr id="5" name="Rubrik 4">
            <a:extLst>
              <a:ext uri="{FF2B5EF4-FFF2-40B4-BE49-F238E27FC236}">
                <a16:creationId xmlns:a16="http://schemas.microsoft.com/office/drawing/2014/main" id="{B84C1E66-E6BA-4948-3A0F-7814F472E2DB}"/>
              </a:ext>
            </a:extLst>
          </p:cNvPr>
          <p:cNvSpPr>
            <a:spLocks noGrp="1"/>
          </p:cNvSpPr>
          <p:nvPr>
            <p:ph type="title"/>
          </p:nvPr>
        </p:nvSpPr>
        <p:spPr/>
        <p:txBody>
          <a:bodyPr/>
          <a:lstStyle/>
          <a:p>
            <a:r>
              <a:rPr lang="sv-SE">
                <a:solidFill>
                  <a:schemeClr val="accent6">
                    <a:lumMod val="75000"/>
                  </a:schemeClr>
                </a:solidFill>
              </a:rPr>
              <a:t>Dold bild – Agenda med cirka tidsåtgång</a:t>
            </a:r>
            <a:endParaRPr lang="en-SE"/>
          </a:p>
        </p:txBody>
      </p:sp>
      <p:sp>
        <p:nvSpPr>
          <p:cNvPr id="7" name="Platshållare för innehåll 6">
            <a:extLst>
              <a:ext uri="{FF2B5EF4-FFF2-40B4-BE49-F238E27FC236}">
                <a16:creationId xmlns:a16="http://schemas.microsoft.com/office/drawing/2014/main" id="{1BEB2CC8-F24F-719A-0476-4AF17600D462}"/>
              </a:ext>
            </a:extLst>
          </p:cNvPr>
          <p:cNvSpPr>
            <a:spLocks noGrp="1"/>
          </p:cNvSpPr>
          <p:nvPr>
            <p:ph idx="1"/>
          </p:nvPr>
        </p:nvSpPr>
        <p:spPr/>
        <p:txBody>
          <a:bodyPr/>
          <a:lstStyle/>
          <a:p>
            <a:r>
              <a:rPr lang="sv-SE">
                <a:cs typeface="Helvetica" panose="020B0604020202020204" pitchFamily="34" charset="0"/>
              </a:rPr>
              <a:t>Välkomna, syfte, agenda. </a:t>
            </a:r>
            <a:r>
              <a:rPr lang="sv-SE" b="1">
                <a:solidFill>
                  <a:schemeClr val="accent6">
                    <a:lumMod val="75000"/>
                  </a:schemeClr>
                </a:solidFill>
                <a:cs typeface="Helvetica" panose="020B0604020202020204" pitchFamily="34" charset="0"/>
              </a:rPr>
              <a:t>5 min</a:t>
            </a:r>
          </a:p>
          <a:p>
            <a:r>
              <a:rPr lang="sv-SE">
                <a:cs typeface="Helvetica" panose="020B0604020202020204" pitchFamily="34" charset="0"/>
              </a:rPr>
              <a:t>Incheckning. </a:t>
            </a:r>
            <a:r>
              <a:rPr lang="sv-SE" b="1">
                <a:solidFill>
                  <a:schemeClr val="accent6">
                    <a:lumMod val="75000"/>
                  </a:schemeClr>
                </a:solidFill>
                <a:cs typeface="Helvetica" panose="020B0604020202020204" pitchFamily="34" charset="0"/>
              </a:rPr>
              <a:t>5 min</a:t>
            </a:r>
          </a:p>
          <a:p>
            <a:r>
              <a:rPr lang="sv-SE">
                <a:cs typeface="Helvetica" panose="020B0604020202020204" pitchFamily="34" charset="0"/>
              </a:rPr>
              <a:t>Kort tillbakablick: förslag på idéer lösningar. </a:t>
            </a:r>
            <a:r>
              <a:rPr lang="sv-SE" b="1">
                <a:solidFill>
                  <a:schemeClr val="accent6">
                    <a:lumMod val="75000"/>
                  </a:schemeClr>
                </a:solidFill>
                <a:cs typeface="Helvetica" panose="020B0604020202020204" pitchFamily="34" charset="0"/>
              </a:rPr>
              <a:t>10 min. </a:t>
            </a:r>
          </a:p>
          <a:p>
            <a:r>
              <a:rPr lang="sv-SE">
                <a:cs typeface="Helvetica" panose="020B0604020202020204" pitchFamily="34" charset="0"/>
              </a:rPr>
              <a:t>Arbetspass 1: Prioritera idéer att utveckla vidare. </a:t>
            </a:r>
            <a:r>
              <a:rPr lang="sv-SE" b="1">
                <a:solidFill>
                  <a:schemeClr val="accent6">
                    <a:lumMod val="75000"/>
                  </a:schemeClr>
                </a:solidFill>
                <a:cs typeface="Helvetica" panose="020B0604020202020204" pitchFamily="34" charset="0"/>
              </a:rPr>
              <a:t>40 min.</a:t>
            </a:r>
          </a:p>
          <a:p>
            <a:r>
              <a:rPr lang="sv-SE" i="1" err="1">
                <a:cs typeface="Helvetica" panose="020B0604020202020204" pitchFamily="34" charset="0"/>
              </a:rPr>
              <a:t>Nyfikan</a:t>
            </a:r>
            <a:r>
              <a:rPr lang="sv-SE" i="1">
                <a:cs typeface="Helvetica" panose="020B0604020202020204" pitchFamily="34" charset="0"/>
              </a:rPr>
              <a:t>. </a:t>
            </a:r>
            <a:r>
              <a:rPr lang="sv-SE" b="1">
                <a:solidFill>
                  <a:schemeClr val="accent6">
                    <a:lumMod val="75000"/>
                  </a:schemeClr>
                </a:solidFill>
                <a:cs typeface="Helvetica" panose="020B0604020202020204" pitchFamily="34" charset="0"/>
              </a:rPr>
              <a:t>15 min</a:t>
            </a:r>
          </a:p>
          <a:p>
            <a:r>
              <a:rPr lang="sv-SE">
                <a:cs typeface="Helvetica" panose="020B0604020202020204" pitchFamily="34" charset="0"/>
              </a:rPr>
              <a:t>Arbetspass 2: Konkretisera lösningar. </a:t>
            </a:r>
            <a:r>
              <a:rPr lang="sv-SE" b="1">
                <a:solidFill>
                  <a:schemeClr val="accent6">
                    <a:lumMod val="75000"/>
                  </a:schemeClr>
                </a:solidFill>
                <a:cs typeface="Helvetica" panose="020B0604020202020204" pitchFamily="34" charset="0"/>
              </a:rPr>
              <a:t>40 min. </a:t>
            </a:r>
            <a:endParaRPr lang="sv-SE" b="1" i="1">
              <a:solidFill>
                <a:schemeClr val="accent6">
                  <a:lumMod val="75000"/>
                </a:schemeClr>
              </a:solidFill>
              <a:cs typeface="Helvetica" panose="020B0604020202020204" pitchFamily="34" charset="0"/>
            </a:endParaRPr>
          </a:p>
          <a:p>
            <a:r>
              <a:rPr lang="sv-SE">
                <a:cs typeface="Helvetica" panose="020B0604020202020204" pitchFamily="34" charset="0"/>
              </a:rPr>
              <a:t>Avslut och nästa gång. </a:t>
            </a:r>
            <a:r>
              <a:rPr lang="sv-SE" b="1">
                <a:solidFill>
                  <a:schemeClr val="accent6">
                    <a:lumMod val="75000"/>
                  </a:schemeClr>
                </a:solidFill>
                <a:cs typeface="Helvetica" panose="020B0604020202020204" pitchFamily="34" charset="0"/>
              </a:rPr>
              <a:t>5 min. </a:t>
            </a:r>
          </a:p>
          <a:p>
            <a:endParaRPr lang="en-SE"/>
          </a:p>
        </p:txBody>
      </p:sp>
    </p:spTree>
    <p:extLst>
      <p:ext uri="{BB962C8B-B14F-4D97-AF65-F5344CB8AC3E}">
        <p14:creationId xmlns:p14="http://schemas.microsoft.com/office/powerpoint/2010/main" val="3301020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909758-A944-FF94-D934-78B42A41898C}"/>
              </a:ext>
            </a:extLst>
          </p:cNvPr>
          <p:cNvSpPr>
            <a:spLocks noGrp="1"/>
          </p:cNvSpPr>
          <p:nvPr>
            <p:ph type="title"/>
          </p:nvPr>
        </p:nvSpPr>
        <p:spPr/>
        <p:txBody>
          <a:bodyPr/>
          <a:lstStyle/>
          <a:p>
            <a:r>
              <a:rPr lang="sv-SE">
                <a:latin typeface="Helvetica"/>
                <a:cs typeface="Helvetica"/>
              </a:rPr>
              <a:t>Syftet med dagens workshop</a:t>
            </a:r>
            <a:endParaRPr lang="sv-SE"/>
          </a:p>
        </p:txBody>
      </p:sp>
      <p:grpSp>
        <p:nvGrpSpPr>
          <p:cNvPr id="4" name="Grupp 3">
            <a:extLst>
              <a:ext uri="{FF2B5EF4-FFF2-40B4-BE49-F238E27FC236}">
                <a16:creationId xmlns:a16="http://schemas.microsoft.com/office/drawing/2014/main" id="{739F7C13-64D0-2D10-1BE2-25D893C3F79B}"/>
              </a:ext>
            </a:extLst>
          </p:cNvPr>
          <p:cNvGrpSpPr/>
          <p:nvPr/>
        </p:nvGrpSpPr>
        <p:grpSpPr>
          <a:xfrm>
            <a:off x="749237" y="1825625"/>
            <a:ext cx="10604563" cy="4351338"/>
            <a:chOff x="749237" y="1825625"/>
            <a:chExt cx="10604563" cy="4351338"/>
          </a:xfrm>
        </p:grpSpPr>
        <p:graphicFrame>
          <p:nvGraphicFramePr>
            <p:cNvPr id="5" name="Platshållare för innehåll 3">
              <a:extLst>
                <a:ext uri="{FF2B5EF4-FFF2-40B4-BE49-F238E27FC236}">
                  <a16:creationId xmlns:a16="http://schemas.microsoft.com/office/drawing/2014/main" id="{0045CC75-E450-95C4-6CE7-59E0342C19AD}"/>
                </a:ext>
              </a:extLst>
            </p:cNvPr>
            <p:cNvGraphicFramePr>
              <a:graphicFrameLocks/>
            </p:cNvGraphicFramePr>
            <p:nvPr>
              <p:extLst>
                <p:ext uri="{D42A27DB-BD31-4B8C-83A1-F6EECF244321}">
                  <p14:modId xmlns:p14="http://schemas.microsoft.com/office/powerpoint/2010/main" val="26178599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ruta 5">
              <a:extLst>
                <a:ext uri="{FF2B5EF4-FFF2-40B4-BE49-F238E27FC236}">
                  <a16:creationId xmlns:a16="http://schemas.microsoft.com/office/drawing/2014/main" id="{2F5A3173-8EDA-2D92-672D-7EF54CFB9AC9}"/>
                </a:ext>
              </a:extLst>
            </p:cNvPr>
            <p:cNvSpPr txBox="1"/>
            <p:nvPr/>
          </p:nvSpPr>
          <p:spPr>
            <a:xfrm>
              <a:off x="749237" y="2510307"/>
              <a:ext cx="999889" cy="369332"/>
            </a:xfrm>
            <a:prstGeom prst="rect">
              <a:avLst/>
            </a:prstGeom>
            <a:noFill/>
          </p:spPr>
          <p:txBody>
            <a:bodyPr wrap="none" rtlCol="0">
              <a:spAutoFit/>
            </a:bodyPr>
            <a:lstStyle/>
            <a:p>
              <a:r>
                <a:rPr lang="sv-SE"/>
                <a:t>[Datum]</a:t>
              </a:r>
            </a:p>
          </p:txBody>
        </p:sp>
        <p:sp>
          <p:nvSpPr>
            <p:cNvPr id="7" name="textruta 6">
              <a:extLst>
                <a:ext uri="{FF2B5EF4-FFF2-40B4-BE49-F238E27FC236}">
                  <a16:creationId xmlns:a16="http://schemas.microsoft.com/office/drawing/2014/main" id="{32924762-622F-5526-99EF-8168B04EABF2}"/>
                </a:ext>
              </a:extLst>
            </p:cNvPr>
            <p:cNvSpPr txBox="1"/>
            <p:nvPr/>
          </p:nvSpPr>
          <p:spPr>
            <a:xfrm>
              <a:off x="3009299" y="2501071"/>
              <a:ext cx="999889" cy="369332"/>
            </a:xfrm>
            <a:prstGeom prst="rect">
              <a:avLst/>
            </a:prstGeom>
            <a:noFill/>
          </p:spPr>
          <p:txBody>
            <a:bodyPr wrap="none" rtlCol="0">
              <a:spAutoFit/>
            </a:bodyPr>
            <a:lstStyle/>
            <a:p>
              <a:r>
                <a:rPr lang="sv-SE"/>
                <a:t>[Datum]</a:t>
              </a:r>
            </a:p>
          </p:txBody>
        </p:sp>
        <p:sp>
          <p:nvSpPr>
            <p:cNvPr id="8" name="textruta 7">
              <a:extLst>
                <a:ext uri="{FF2B5EF4-FFF2-40B4-BE49-F238E27FC236}">
                  <a16:creationId xmlns:a16="http://schemas.microsoft.com/office/drawing/2014/main" id="{16315A32-9C6D-7095-8019-C834B08BD068}"/>
                </a:ext>
              </a:extLst>
            </p:cNvPr>
            <p:cNvSpPr txBox="1"/>
            <p:nvPr/>
          </p:nvSpPr>
          <p:spPr>
            <a:xfrm>
              <a:off x="5229464" y="2496514"/>
              <a:ext cx="999889" cy="369332"/>
            </a:xfrm>
            <a:prstGeom prst="rect">
              <a:avLst/>
            </a:prstGeom>
            <a:noFill/>
          </p:spPr>
          <p:txBody>
            <a:bodyPr wrap="none" rtlCol="0">
              <a:spAutoFit/>
            </a:bodyPr>
            <a:lstStyle/>
            <a:p>
              <a:r>
                <a:rPr lang="sv-SE"/>
                <a:t>[Datum]</a:t>
              </a:r>
            </a:p>
          </p:txBody>
        </p:sp>
        <p:sp>
          <p:nvSpPr>
            <p:cNvPr id="9" name="textruta 8">
              <a:extLst>
                <a:ext uri="{FF2B5EF4-FFF2-40B4-BE49-F238E27FC236}">
                  <a16:creationId xmlns:a16="http://schemas.microsoft.com/office/drawing/2014/main" id="{37B3B766-308D-0FD2-0CB6-946DC2FEF87D}"/>
                </a:ext>
              </a:extLst>
            </p:cNvPr>
            <p:cNvSpPr txBox="1"/>
            <p:nvPr/>
          </p:nvSpPr>
          <p:spPr>
            <a:xfrm>
              <a:off x="7400563" y="2496514"/>
              <a:ext cx="999889" cy="369332"/>
            </a:xfrm>
            <a:prstGeom prst="rect">
              <a:avLst/>
            </a:prstGeom>
            <a:noFill/>
          </p:spPr>
          <p:txBody>
            <a:bodyPr wrap="none" rtlCol="0">
              <a:spAutoFit/>
            </a:bodyPr>
            <a:lstStyle/>
            <a:p>
              <a:r>
                <a:rPr lang="sv-SE"/>
                <a:t>[Datum]</a:t>
              </a:r>
            </a:p>
          </p:txBody>
        </p:sp>
        <p:sp>
          <p:nvSpPr>
            <p:cNvPr id="10" name="textruta 9">
              <a:extLst>
                <a:ext uri="{FF2B5EF4-FFF2-40B4-BE49-F238E27FC236}">
                  <a16:creationId xmlns:a16="http://schemas.microsoft.com/office/drawing/2014/main" id="{8D02AB08-ABB4-89CC-CC83-31C34B072607}"/>
                </a:ext>
              </a:extLst>
            </p:cNvPr>
            <p:cNvSpPr txBox="1"/>
            <p:nvPr/>
          </p:nvSpPr>
          <p:spPr>
            <a:xfrm>
              <a:off x="9620728" y="2559123"/>
              <a:ext cx="999889" cy="369332"/>
            </a:xfrm>
            <a:prstGeom prst="rect">
              <a:avLst/>
            </a:prstGeom>
            <a:noFill/>
          </p:spPr>
          <p:txBody>
            <a:bodyPr wrap="none" rtlCol="0">
              <a:spAutoFit/>
            </a:bodyPr>
            <a:lstStyle/>
            <a:p>
              <a:r>
                <a:rPr lang="sv-SE"/>
                <a:t>[Datum]</a:t>
              </a:r>
            </a:p>
          </p:txBody>
        </p:sp>
      </p:grpSp>
      <p:sp>
        <p:nvSpPr>
          <p:cNvPr id="11" name="Rektangel 285">
            <a:extLst>
              <a:ext uri="{FF2B5EF4-FFF2-40B4-BE49-F238E27FC236}">
                <a16:creationId xmlns:a16="http://schemas.microsoft.com/office/drawing/2014/main" id="{1854463D-0A26-4D30-6ACB-8B5CF191A5BF}"/>
              </a:ext>
            </a:extLst>
          </p:cNvPr>
          <p:cNvSpPr/>
          <p:nvPr/>
        </p:nvSpPr>
        <p:spPr>
          <a:xfrm>
            <a:off x="5186137" y="2879639"/>
            <a:ext cx="2171099" cy="224798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2749533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A9955-D7CE-ADD2-6A87-94067D8FB188}"/>
            </a:ext>
          </a:extLst>
        </p:cNvPr>
        <p:cNvGrpSpPr/>
        <p:nvPr/>
      </p:nvGrpSpPr>
      <p:grpSpPr>
        <a:xfrm>
          <a:off x="0" y="0"/>
          <a:ext cx="0" cy="0"/>
          <a:chOff x="0" y="0"/>
          <a:chExt cx="0" cy="0"/>
        </a:xfrm>
      </p:grpSpPr>
      <p:sp>
        <p:nvSpPr>
          <p:cNvPr id="2" name="Platshållare för innehåll 2">
            <a:extLst>
              <a:ext uri="{FF2B5EF4-FFF2-40B4-BE49-F238E27FC236}">
                <a16:creationId xmlns:a16="http://schemas.microsoft.com/office/drawing/2014/main" id="{D4FD5DBB-A369-0361-9552-0D05B54700DE}"/>
              </a:ext>
            </a:extLst>
          </p:cNvPr>
          <p:cNvSpPr txBox="1">
            <a:spLocks/>
          </p:cNvSpPr>
          <p:nvPr/>
        </p:nvSpPr>
        <p:spPr>
          <a:xfrm>
            <a:off x="2773773" y="3622276"/>
            <a:ext cx="9030925" cy="245268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a:cs typeface="Helvetica" panose="020B0604020202020204" pitchFamily="34" charset="0"/>
            </a:endParaRPr>
          </a:p>
        </p:txBody>
      </p:sp>
      <p:sp>
        <p:nvSpPr>
          <p:cNvPr id="5" name="Rubrik 4">
            <a:extLst>
              <a:ext uri="{FF2B5EF4-FFF2-40B4-BE49-F238E27FC236}">
                <a16:creationId xmlns:a16="http://schemas.microsoft.com/office/drawing/2014/main" id="{5AB79C4F-DBF3-19EE-33CC-56E063BD7658}"/>
              </a:ext>
            </a:extLst>
          </p:cNvPr>
          <p:cNvSpPr>
            <a:spLocks noGrp="1"/>
          </p:cNvSpPr>
          <p:nvPr>
            <p:ph type="title"/>
          </p:nvPr>
        </p:nvSpPr>
        <p:spPr/>
        <p:txBody>
          <a:bodyPr/>
          <a:lstStyle/>
          <a:p>
            <a:r>
              <a:rPr lang="sv-SE"/>
              <a:t>Dagens agenda</a:t>
            </a:r>
            <a:endParaRPr lang="en-SE"/>
          </a:p>
        </p:txBody>
      </p:sp>
      <p:sp>
        <p:nvSpPr>
          <p:cNvPr id="7" name="Platshållare för innehåll 6">
            <a:extLst>
              <a:ext uri="{FF2B5EF4-FFF2-40B4-BE49-F238E27FC236}">
                <a16:creationId xmlns:a16="http://schemas.microsoft.com/office/drawing/2014/main" id="{5A0D9BA1-51C4-E39A-502F-F4BDFCF9C781}"/>
              </a:ext>
            </a:extLst>
          </p:cNvPr>
          <p:cNvSpPr>
            <a:spLocks noGrp="1"/>
          </p:cNvSpPr>
          <p:nvPr>
            <p:ph idx="1"/>
          </p:nvPr>
        </p:nvSpPr>
        <p:spPr/>
        <p:txBody>
          <a:bodyPr/>
          <a:lstStyle/>
          <a:p>
            <a:r>
              <a:rPr lang="sv-SE">
                <a:cs typeface="Helvetica" panose="020B0604020202020204" pitchFamily="34" charset="0"/>
              </a:rPr>
              <a:t>Incheckning</a:t>
            </a:r>
          </a:p>
          <a:p>
            <a:r>
              <a:rPr lang="sv-SE">
                <a:cs typeface="Helvetica" panose="020B0604020202020204" pitchFamily="34" charset="0"/>
              </a:rPr>
              <a:t>Kort tillbakablick: förslag på idéer lösningar</a:t>
            </a:r>
          </a:p>
          <a:p>
            <a:r>
              <a:rPr lang="sv-SE">
                <a:cs typeface="Helvetica" panose="020B0604020202020204" pitchFamily="34" charset="0"/>
              </a:rPr>
              <a:t>Arbetspass 1: Prioritera idéer att utveckla vidare</a:t>
            </a:r>
          </a:p>
          <a:p>
            <a:r>
              <a:rPr lang="sv-SE" i="1">
                <a:cs typeface="Helvetica" panose="020B0604020202020204" pitchFamily="34" charset="0"/>
              </a:rPr>
              <a:t>Fika</a:t>
            </a:r>
          </a:p>
          <a:p>
            <a:r>
              <a:rPr lang="sv-SE">
                <a:cs typeface="Helvetica" panose="020B0604020202020204" pitchFamily="34" charset="0"/>
              </a:rPr>
              <a:t>Arbetspass 2: Konkretisera lösningar</a:t>
            </a:r>
            <a:endParaRPr lang="sv-SE" i="1">
              <a:cs typeface="Helvetica" panose="020B0604020202020204" pitchFamily="34" charset="0"/>
            </a:endParaRPr>
          </a:p>
          <a:p>
            <a:r>
              <a:rPr lang="sv-SE">
                <a:cs typeface="Helvetica" panose="020B0604020202020204" pitchFamily="34" charset="0"/>
              </a:rPr>
              <a:t>Avslut och nästa gång</a:t>
            </a:r>
          </a:p>
          <a:p>
            <a:endParaRPr lang="en-SE"/>
          </a:p>
        </p:txBody>
      </p:sp>
    </p:spTree>
    <p:extLst>
      <p:ext uri="{BB962C8B-B14F-4D97-AF65-F5344CB8AC3E}">
        <p14:creationId xmlns:p14="http://schemas.microsoft.com/office/powerpoint/2010/main" val="27515861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latshållare för innehåll 2" descr="Färgpennor i händer">
            <a:extLst>
              <a:ext uri="{FF2B5EF4-FFF2-40B4-BE49-F238E27FC236}">
                <a16:creationId xmlns:a16="http://schemas.microsoft.com/office/drawing/2014/main" id="{C845AC80-FCE7-0CB8-CF30-6F74FAA16FE5}"/>
              </a:ext>
            </a:extLst>
          </p:cNvPr>
          <p:cNvPicPr>
            <a:picLocks noGrp="1" noChangeAspect="1"/>
          </p:cNvPicPr>
          <p:nvPr>
            <p:ph idx="1"/>
          </p:nvPr>
        </p:nvPicPr>
        <p:blipFill>
          <a:blip r:embed="rId3" cstate="email">
            <a:extLst>
              <a:ext uri="{28A0092B-C50C-407E-A947-70E740481C1C}">
                <a14:useLocalDpi xmlns:a14="http://schemas.microsoft.com/office/drawing/2010/main" val="0"/>
              </a:ext>
            </a:extLst>
          </a:blip>
          <a:srcRect l="1300" r="5288" b="-1"/>
          <a:stretch>
            <a:fillRect/>
          </a:stretch>
        </p:blipFill>
        <p:spPr>
          <a:xfrm>
            <a:off x="1" y="10"/>
            <a:ext cx="11353798"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ubrik 4">
            <a:extLst>
              <a:ext uri="{FF2B5EF4-FFF2-40B4-BE49-F238E27FC236}">
                <a16:creationId xmlns:a16="http://schemas.microsoft.com/office/drawing/2014/main" id="{7AC43559-4C1F-C9EB-C9EA-16F33F133BEB}"/>
              </a:ext>
            </a:extLst>
          </p:cNvPr>
          <p:cNvSpPr>
            <a:spLocks noGrp="1"/>
          </p:cNvSpPr>
          <p:nvPr>
            <p:ph type="title"/>
          </p:nvPr>
        </p:nvSpPr>
        <p:spPr>
          <a:xfrm>
            <a:off x="8369811" y="803207"/>
            <a:ext cx="3822189" cy="4203507"/>
          </a:xfrm>
        </p:spPr>
        <p:txBody>
          <a:bodyPr vert="horz" lIns="91440" tIns="45720" rIns="91440" bIns="45720" rtlCol="0" anchor="ctr">
            <a:normAutofit/>
          </a:bodyPr>
          <a:lstStyle/>
          <a:p>
            <a:r>
              <a:rPr lang="en-US" sz="4000"/>
              <a:t>Vilken </a:t>
            </a:r>
            <a:r>
              <a:rPr lang="en-US" sz="4000" err="1"/>
              <a:t>färg</a:t>
            </a:r>
            <a:r>
              <a:rPr lang="en-US" sz="4000"/>
              <a:t> </a:t>
            </a:r>
            <a:r>
              <a:rPr lang="en-US" sz="4000" err="1"/>
              <a:t>representerar</a:t>
            </a:r>
            <a:r>
              <a:rPr lang="en-US" sz="4000"/>
              <a:t> </a:t>
            </a:r>
            <a:r>
              <a:rPr lang="en-US" sz="4000" err="1"/>
              <a:t>hur</a:t>
            </a:r>
            <a:r>
              <a:rPr lang="en-US" sz="4000"/>
              <a:t> jag </a:t>
            </a:r>
            <a:r>
              <a:rPr lang="en-US" sz="4000" err="1"/>
              <a:t>känner</a:t>
            </a:r>
            <a:r>
              <a:rPr lang="en-US" sz="4000"/>
              <a:t> </a:t>
            </a:r>
            <a:r>
              <a:rPr lang="en-US" sz="4000" err="1"/>
              <a:t>mig</a:t>
            </a:r>
            <a:r>
              <a:rPr lang="en-US" sz="4000"/>
              <a:t> </a:t>
            </a:r>
            <a:r>
              <a:rPr lang="en-US" sz="4000" err="1"/>
              <a:t>idag</a:t>
            </a:r>
            <a:r>
              <a:rPr lang="en-US" sz="4000"/>
              <a:t> och </a:t>
            </a:r>
            <a:r>
              <a:rPr lang="en-US" sz="4000" err="1"/>
              <a:t>varför</a:t>
            </a:r>
            <a:r>
              <a:rPr lang="en-US" sz="4000"/>
              <a:t>?</a:t>
            </a:r>
            <a:br>
              <a:rPr lang="en-US" sz="4000" b="1"/>
            </a:br>
            <a:endParaRPr lang="en-US" sz="4000"/>
          </a:p>
        </p:txBody>
      </p:sp>
      <p:sp>
        <p:nvSpPr>
          <p:cNvPr id="7" name="Platshållare för innehåll 2">
            <a:extLst>
              <a:ext uri="{FF2B5EF4-FFF2-40B4-BE49-F238E27FC236}">
                <a16:creationId xmlns:a16="http://schemas.microsoft.com/office/drawing/2014/main" id="{529A7849-6857-570D-4FAF-8F128F8D4407}"/>
              </a:ext>
            </a:extLst>
          </p:cNvPr>
          <p:cNvSpPr txBox="1">
            <a:spLocks/>
          </p:cNvSpPr>
          <p:nvPr/>
        </p:nvSpPr>
        <p:spPr>
          <a:xfrm>
            <a:off x="7531610" y="2434201"/>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spcAft>
                <a:spcPts val="800"/>
              </a:spcAft>
            </a:pPr>
            <a:endParaRPr lang="en-US" sz="2000" b="1"/>
          </a:p>
        </p:txBody>
      </p:sp>
    </p:spTree>
    <p:extLst>
      <p:ext uri="{BB962C8B-B14F-4D97-AF65-F5344CB8AC3E}">
        <p14:creationId xmlns:p14="http://schemas.microsoft.com/office/powerpoint/2010/main" val="26047132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5F1D41-DA78-767D-A069-4F14E0A66B76}"/>
              </a:ext>
            </a:extLst>
          </p:cNvPr>
          <p:cNvSpPr>
            <a:spLocks noGrp="1"/>
          </p:cNvSpPr>
          <p:nvPr>
            <p:ph type="title"/>
          </p:nvPr>
        </p:nvSpPr>
        <p:spPr/>
        <p:txBody>
          <a:bodyPr/>
          <a:lstStyle/>
          <a:p>
            <a:r>
              <a:rPr lang="sv-SE"/>
              <a:t>Kort tillbakablick</a:t>
            </a:r>
          </a:p>
        </p:txBody>
      </p:sp>
      <p:sp>
        <p:nvSpPr>
          <p:cNvPr id="3" name="Platshållare för innehåll 2">
            <a:extLst>
              <a:ext uri="{FF2B5EF4-FFF2-40B4-BE49-F238E27FC236}">
                <a16:creationId xmlns:a16="http://schemas.microsoft.com/office/drawing/2014/main" id="{DDB53064-B2D6-298F-69EB-C0B2B86B3A89}"/>
              </a:ext>
            </a:extLst>
          </p:cNvPr>
          <p:cNvSpPr>
            <a:spLocks noGrp="1"/>
          </p:cNvSpPr>
          <p:nvPr>
            <p:ph idx="1"/>
          </p:nvPr>
        </p:nvSpPr>
        <p:spPr/>
        <p:txBody>
          <a:bodyPr/>
          <a:lstStyle/>
          <a:p>
            <a:r>
              <a:rPr lang="sv-SE"/>
              <a:t>Idé 1: </a:t>
            </a:r>
            <a:r>
              <a:rPr lang="sv-SE" err="1"/>
              <a:t>xxxx</a:t>
            </a:r>
            <a:endParaRPr lang="sv-SE"/>
          </a:p>
          <a:p>
            <a:endParaRPr lang="sv-SE"/>
          </a:p>
          <a:p>
            <a:r>
              <a:rPr lang="sv-SE"/>
              <a:t>Idé 2: </a:t>
            </a:r>
            <a:r>
              <a:rPr lang="sv-SE" err="1"/>
              <a:t>xxxx</a:t>
            </a:r>
            <a:endParaRPr lang="sv-SE"/>
          </a:p>
        </p:txBody>
      </p:sp>
      <p:sp>
        <p:nvSpPr>
          <p:cNvPr id="4" name="Pratbubbla: rektangel med rundade hörn 3">
            <a:extLst>
              <a:ext uri="{FF2B5EF4-FFF2-40B4-BE49-F238E27FC236}">
                <a16:creationId xmlns:a16="http://schemas.microsoft.com/office/drawing/2014/main" id="{A66F6CBE-68F4-7BA5-44E5-BBC49E00C70C}"/>
              </a:ext>
            </a:extLst>
          </p:cNvPr>
          <p:cNvSpPr/>
          <p:nvPr/>
        </p:nvSpPr>
        <p:spPr>
          <a:xfrm>
            <a:off x="6638279" y="3840481"/>
            <a:ext cx="4013636" cy="1987054"/>
          </a:xfrm>
          <a:prstGeom prst="wedgeRoundRectCallout">
            <a:avLst>
              <a:gd name="adj1" fmla="val -64345"/>
              <a:gd name="adj2" fmla="val -38022"/>
              <a:gd name="adj3" fmla="val 16667"/>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sv-SE" sz="2800">
                <a:solidFill>
                  <a:schemeClr val="tx1"/>
                </a:solidFill>
              </a:rPr>
              <a:t>Vilka kommentarer hade era kollegor / </a:t>
            </a:r>
            <a:r>
              <a:rPr lang="sv-SE" sz="2800" err="1">
                <a:solidFill>
                  <a:schemeClr val="tx1"/>
                </a:solidFill>
              </a:rPr>
              <a:t>hemorganisationer</a:t>
            </a:r>
            <a:r>
              <a:rPr lang="sv-SE" sz="2800">
                <a:solidFill>
                  <a:schemeClr val="tx1"/>
                </a:solidFill>
              </a:rPr>
              <a:t>?</a:t>
            </a:r>
          </a:p>
        </p:txBody>
      </p:sp>
      <p:pic>
        <p:nvPicPr>
          <p:cNvPr id="6" name="Bildobjekt 5" descr="Kikare som avspeglar en solnedgång och ligger på bord vid havet">
            <a:extLst>
              <a:ext uri="{FF2B5EF4-FFF2-40B4-BE49-F238E27FC236}">
                <a16:creationId xmlns:a16="http://schemas.microsoft.com/office/drawing/2014/main" id="{9A3B61B4-19D8-7F89-7FAA-0BC9B133189D}"/>
              </a:ext>
            </a:extLst>
          </p:cNvPr>
          <p:cNvPicPr>
            <a:picLocks noChangeAspect="1"/>
          </p:cNvPicPr>
          <p:nvPr/>
        </p:nvPicPr>
        <p:blipFill>
          <a:blip r:embed="rId3" cstate="email">
            <a:extLst>
              <a:ext uri="{28A0092B-C50C-407E-A947-70E740481C1C}">
                <a14:useLocalDpi xmlns:a14="http://schemas.microsoft.com/office/drawing/2010/main" val="0"/>
              </a:ext>
            </a:extLst>
          </a:blip>
          <a:srcRect l="5582" t="12162" b="10404"/>
          <a:stretch/>
        </p:blipFill>
        <p:spPr>
          <a:xfrm>
            <a:off x="6565186" y="0"/>
            <a:ext cx="5626813" cy="3075718"/>
          </a:xfrm>
          <a:prstGeom prst="rect">
            <a:avLst/>
          </a:prstGeom>
        </p:spPr>
      </p:pic>
    </p:spTree>
    <p:extLst>
      <p:ext uri="{BB962C8B-B14F-4D97-AF65-F5344CB8AC3E}">
        <p14:creationId xmlns:p14="http://schemas.microsoft.com/office/powerpoint/2010/main" val="355672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latshållare för innehåll 4" descr="Riktningstecken med färgglada pilar">
            <a:extLst>
              <a:ext uri="{FF2B5EF4-FFF2-40B4-BE49-F238E27FC236}">
                <a16:creationId xmlns:a16="http://schemas.microsoft.com/office/drawing/2014/main" id="{F97BB41F-2938-9F1E-A03E-D0718146C1C5}"/>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rcRect t="10770" b="4976"/>
          <a:stretch>
            <a:fillRect/>
          </a:stretch>
        </p:blipFill>
        <p:spPr>
          <a:xfrm>
            <a:off x="20" y="1282"/>
            <a:ext cx="12191980" cy="6856718"/>
          </a:xfrm>
          <a:prstGeom prst="rect">
            <a:avLst/>
          </a:prstGeom>
        </p:spPr>
      </p:pic>
      <p:sp>
        <p:nvSpPr>
          <p:cNvPr id="7" name="textruta 6">
            <a:extLst>
              <a:ext uri="{FF2B5EF4-FFF2-40B4-BE49-F238E27FC236}">
                <a16:creationId xmlns:a16="http://schemas.microsoft.com/office/drawing/2014/main" id="{A2114C1A-B25C-540B-C8EA-C337652EF1AC}"/>
              </a:ext>
            </a:extLst>
          </p:cNvPr>
          <p:cNvSpPr txBox="1"/>
          <p:nvPr/>
        </p:nvSpPr>
        <p:spPr>
          <a:xfrm>
            <a:off x="5460168" y="1982450"/>
            <a:ext cx="6093500" cy="1446550"/>
          </a:xfrm>
          <a:prstGeom prst="rect">
            <a:avLst/>
          </a:prstGeom>
          <a:noFill/>
        </p:spPr>
        <p:txBody>
          <a:bodyPr wrap="square">
            <a:spAutoFit/>
          </a:bodyPr>
          <a:lstStyle/>
          <a:p>
            <a:r>
              <a:rPr lang="sv-SE" sz="4400" b="1"/>
              <a:t>Arbetspass 1:</a:t>
            </a:r>
            <a:r>
              <a:rPr lang="sv-SE" sz="4400"/>
              <a:t> Prioritera idéer att utveckla vidare</a:t>
            </a:r>
            <a:endParaRPr lang="en-SE"/>
          </a:p>
        </p:txBody>
      </p:sp>
    </p:spTree>
    <p:extLst>
      <p:ext uri="{BB962C8B-B14F-4D97-AF65-F5344CB8AC3E}">
        <p14:creationId xmlns:p14="http://schemas.microsoft.com/office/powerpoint/2010/main" val="248804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4F6C9-8A10-4B64-0A02-5B7696EF8D7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B845EE4-11E9-1B3B-2090-87D4605D8084}"/>
              </a:ext>
            </a:extLst>
          </p:cNvPr>
          <p:cNvSpPr>
            <a:spLocks noGrp="1"/>
          </p:cNvSpPr>
          <p:nvPr>
            <p:ph type="title"/>
          </p:nvPr>
        </p:nvSpPr>
        <p:spPr/>
        <p:txBody>
          <a:bodyPr/>
          <a:lstStyle/>
          <a:p>
            <a:r>
              <a:rPr lang="sv-SE"/>
              <a:t>Prioritera idéer att utveckla vidare</a:t>
            </a:r>
          </a:p>
        </p:txBody>
      </p:sp>
      <p:sp>
        <p:nvSpPr>
          <p:cNvPr id="3" name="Platshållare för innehåll 2">
            <a:extLst>
              <a:ext uri="{FF2B5EF4-FFF2-40B4-BE49-F238E27FC236}">
                <a16:creationId xmlns:a16="http://schemas.microsoft.com/office/drawing/2014/main" id="{8C0E4E7D-3399-759B-5C84-9648F2B762EB}"/>
              </a:ext>
            </a:extLst>
          </p:cNvPr>
          <p:cNvSpPr>
            <a:spLocks noGrp="1"/>
          </p:cNvSpPr>
          <p:nvPr>
            <p:ph idx="1"/>
          </p:nvPr>
        </p:nvSpPr>
        <p:spPr/>
        <p:txBody>
          <a:bodyPr/>
          <a:lstStyle/>
          <a:p>
            <a:pPr marL="514350" indent="-514350">
              <a:buFont typeface="+mj-lt"/>
              <a:buAutoNum type="arabicPeriod"/>
            </a:pPr>
            <a:r>
              <a:rPr lang="sv-SE"/>
              <a:t>Idé 1</a:t>
            </a:r>
          </a:p>
          <a:p>
            <a:pPr marL="514350" indent="-514350">
              <a:buFont typeface="+mj-lt"/>
              <a:buAutoNum type="arabicPeriod"/>
            </a:pPr>
            <a:r>
              <a:rPr lang="sv-SE"/>
              <a:t>Idé 2</a:t>
            </a:r>
          </a:p>
          <a:p>
            <a:pPr marL="514350" indent="-514350">
              <a:buFont typeface="+mj-lt"/>
              <a:buAutoNum type="arabicPeriod"/>
            </a:pPr>
            <a:r>
              <a:rPr lang="sv-SE"/>
              <a:t>…</a:t>
            </a:r>
          </a:p>
        </p:txBody>
      </p:sp>
      <p:sp>
        <p:nvSpPr>
          <p:cNvPr id="4" name="Rektangel: rundade hörn 3">
            <a:extLst>
              <a:ext uri="{FF2B5EF4-FFF2-40B4-BE49-F238E27FC236}">
                <a16:creationId xmlns:a16="http://schemas.microsoft.com/office/drawing/2014/main" id="{589FDCD0-C205-EC33-9424-F8CF2729119D}"/>
              </a:ext>
            </a:extLst>
          </p:cNvPr>
          <p:cNvSpPr/>
          <p:nvPr/>
        </p:nvSpPr>
        <p:spPr>
          <a:xfrm>
            <a:off x="475319" y="4984347"/>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Skriv på post-it lapp för respektive idé</a:t>
            </a:r>
          </a:p>
        </p:txBody>
      </p:sp>
      <p:sp>
        <p:nvSpPr>
          <p:cNvPr id="5" name="Rektangel: rundade hörn 4">
            <a:extLst>
              <a:ext uri="{FF2B5EF4-FFF2-40B4-BE49-F238E27FC236}">
                <a16:creationId xmlns:a16="http://schemas.microsoft.com/office/drawing/2014/main" id="{518310E0-90D0-7839-3EA5-A0FA7CE6FC07}"/>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
        <p:nvSpPr>
          <p:cNvPr id="6" name="Platshållare för innehåll 2">
            <a:extLst>
              <a:ext uri="{FF2B5EF4-FFF2-40B4-BE49-F238E27FC236}">
                <a16:creationId xmlns:a16="http://schemas.microsoft.com/office/drawing/2014/main" id="{EFEAB6AC-7299-9D21-B5D9-809877051669}"/>
              </a:ext>
            </a:extLst>
          </p:cNvPr>
          <p:cNvSpPr txBox="1">
            <a:spLocks/>
          </p:cNvSpPr>
          <p:nvPr/>
        </p:nvSpPr>
        <p:spPr>
          <a:xfrm>
            <a:off x="6130362" y="1574913"/>
            <a:ext cx="5586319" cy="485276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Diskutera</a:t>
            </a:r>
          </a:p>
          <a:p>
            <a:r>
              <a:rPr lang="sv-SE"/>
              <a:t>Har idén potential att lösa problemet X?</a:t>
            </a:r>
          </a:p>
          <a:p>
            <a:r>
              <a:rPr lang="sv-SE"/>
              <a:t>Är idén möjlig att genomföra utifrån dagens förutsättningar?</a:t>
            </a:r>
          </a:p>
          <a:p>
            <a:pPr marL="0" indent="0" fontAlgn="base">
              <a:buFont typeface="Arial" panose="020B0604020202020204" pitchFamily="34" charset="0"/>
              <a:buNone/>
            </a:pPr>
            <a:r>
              <a:rPr lang="sv-SE" sz="2200">
                <a:solidFill>
                  <a:srgbClr val="242424"/>
                </a:solidFill>
                <a:cs typeface="Helvetica" panose="020B0604020202020204" pitchFamily="34" charset="0"/>
              </a:rPr>
              <a:t> </a:t>
            </a:r>
            <a:endParaRPr lang="sv-SE" sz="2200">
              <a:solidFill>
                <a:srgbClr val="000000"/>
              </a:solidFill>
              <a:cs typeface="Helvetica" panose="020B0604020202020204" pitchFamily="34" charset="0"/>
            </a:endParaRPr>
          </a:p>
          <a:p>
            <a:pPr marL="0" indent="0">
              <a:buFont typeface="Arial" panose="020B0604020202020204" pitchFamily="34" charset="0"/>
              <a:buNone/>
            </a:pPr>
            <a:endParaRPr lang="sv-SE">
              <a:solidFill>
                <a:srgbClr val="00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40952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DEC90-00D2-5E56-0BD1-954EAB610B4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D565D05-3C0A-9C04-7C77-D0D246B6A79B}"/>
              </a:ext>
            </a:extLst>
          </p:cNvPr>
          <p:cNvSpPr>
            <a:spLocks noGrp="1"/>
          </p:cNvSpPr>
          <p:nvPr>
            <p:ph type="title"/>
          </p:nvPr>
        </p:nvSpPr>
        <p:spPr>
          <a:xfrm>
            <a:off x="6738267" y="818302"/>
            <a:ext cx="5268676" cy="2175269"/>
          </a:xfrm>
        </p:spPr>
        <p:txBody>
          <a:bodyPr anchor="b">
            <a:normAutofit/>
          </a:bodyPr>
          <a:lstStyle/>
          <a:p>
            <a:r>
              <a:rPr lang="sv-SE" sz="4900">
                <a:solidFill>
                  <a:schemeClr val="tx2"/>
                </a:solidFill>
                <a:latin typeface="Helvetica"/>
                <a:cs typeface="Helvetica"/>
              </a:rPr>
              <a:t>Prioritera idéer</a:t>
            </a:r>
            <a:br>
              <a:rPr lang="sv-SE" sz="3100">
                <a:solidFill>
                  <a:schemeClr val="tx2"/>
                </a:solidFill>
                <a:latin typeface="Helvetica" panose="020B0604020202020204" pitchFamily="34" charset="0"/>
                <a:cs typeface="Helvetica" panose="020B0604020202020204" pitchFamily="34" charset="0"/>
              </a:rPr>
            </a:br>
            <a:endParaRPr lang="sv-SE" sz="3100">
              <a:solidFill>
                <a:schemeClr val="tx2"/>
              </a:solidFill>
              <a:latin typeface="Helvetica" panose="020B0604020202020204" pitchFamily="34" charset="0"/>
              <a:cs typeface="Helvetica" panose="020B0604020202020204" pitchFamily="34" charset="0"/>
            </a:endParaRPr>
          </a:p>
        </p:txBody>
      </p:sp>
      <p:pic>
        <p:nvPicPr>
          <p:cNvPr id="9" name="Bildobjekt 8" descr="Barnets skolmaterial">
            <a:extLst>
              <a:ext uri="{FF2B5EF4-FFF2-40B4-BE49-F238E27FC236}">
                <a16:creationId xmlns:a16="http://schemas.microsoft.com/office/drawing/2014/main" id="{19972036-B173-5E61-20D9-0C01A6738713}"/>
              </a:ext>
            </a:extLst>
          </p:cNvPr>
          <p:cNvPicPr>
            <a:picLocks noChangeAspect="1"/>
          </p:cNvPicPr>
          <p:nvPr/>
        </p:nvPicPr>
        <p:blipFill>
          <a:blip r:embed="rId3" cstate="email">
            <a:alphaModFix/>
            <a:extLst>
              <a:ext uri="{28A0092B-C50C-407E-A947-70E740481C1C}">
                <a14:useLocalDpi xmlns:a14="http://schemas.microsoft.com/office/drawing/2010/main" val="0"/>
              </a:ext>
            </a:extLst>
          </a:blip>
          <a:srcRect l="11741" r="8722" b="2"/>
          <a:stretch>
            <a:fillRect/>
          </a:stretch>
        </p:blipFill>
        <p:spPr>
          <a:xfrm>
            <a:off x="304" y="-20320"/>
            <a:ext cx="4445462" cy="3730714"/>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6" name="Bildobjekt 5" descr="Guldstjärna kontur på rosa bakgrund">
            <a:extLst>
              <a:ext uri="{FF2B5EF4-FFF2-40B4-BE49-F238E27FC236}">
                <a16:creationId xmlns:a16="http://schemas.microsoft.com/office/drawing/2014/main" id="{6D8EC45B-D8C1-9E47-5F1E-C34C25823ACA}"/>
              </a:ext>
            </a:extLst>
          </p:cNvPr>
          <p:cNvPicPr>
            <a:picLocks noChangeAspect="1"/>
          </p:cNvPicPr>
          <p:nvPr/>
        </p:nvPicPr>
        <p:blipFill>
          <a:blip r:embed="rId4" cstate="email">
            <a:alphaModFix/>
            <a:extLst>
              <a:ext uri="{28A0092B-C50C-407E-A947-70E740481C1C}">
                <a14:useLocalDpi xmlns:a14="http://schemas.microsoft.com/office/drawing/2010/main" val="0"/>
              </a:ext>
            </a:extLst>
          </a:blip>
          <a:srcRect l="11368" r="10784" b="-4"/>
          <a:stretch>
            <a:fillRect/>
          </a:stretch>
        </p:blipFill>
        <p:spPr>
          <a:xfrm>
            <a:off x="8578" y="3917279"/>
            <a:ext cx="344058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pic>
        <p:nvPicPr>
          <p:cNvPr id="4" name="Platshållare för innehåll 3">
            <a:extLst>
              <a:ext uri="{FF2B5EF4-FFF2-40B4-BE49-F238E27FC236}">
                <a16:creationId xmlns:a16="http://schemas.microsoft.com/office/drawing/2014/main" id="{FA39CE9A-99A1-2636-BEB1-14CCF2E56753}"/>
              </a:ext>
            </a:extLst>
          </p:cNvPr>
          <p:cNvPicPr>
            <a:picLocks noChangeAspect="1"/>
          </p:cNvPicPr>
          <p:nvPr/>
        </p:nvPicPr>
        <p:blipFill>
          <a:blip r:embed="rId5" cstate="email">
            <a:alphaModFix/>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1138"/>
          <a:stretch>
            <a:fillRect/>
          </a:stretch>
        </p:blipFill>
        <p:spPr>
          <a:xfrm>
            <a:off x="3125968" y="2564970"/>
            <a:ext cx="3316388" cy="3278632"/>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8" name="Content Placeholder 7">
            <a:extLst>
              <a:ext uri="{FF2B5EF4-FFF2-40B4-BE49-F238E27FC236}">
                <a16:creationId xmlns:a16="http://schemas.microsoft.com/office/drawing/2014/main" id="{9ADEC847-89FC-DF73-95F2-AEE3C4432EAD}"/>
              </a:ext>
            </a:extLst>
          </p:cNvPr>
          <p:cNvSpPr>
            <a:spLocks noGrp="1"/>
          </p:cNvSpPr>
          <p:nvPr>
            <p:ph idx="1"/>
          </p:nvPr>
        </p:nvSpPr>
        <p:spPr>
          <a:xfrm>
            <a:off x="6734684" y="2437029"/>
            <a:ext cx="4333468" cy="3639289"/>
          </a:xfrm>
        </p:spPr>
        <p:txBody>
          <a:bodyPr anchor="ctr">
            <a:normAutofit/>
          </a:bodyPr>
          <a:lstStyle/>
          <a:p>
            <a:r>
              <a:rPr lang="sv-SE" sz="2400">
                <a:latin typeface="Helvetica"/>
                <a:cs typeface="Helvetica"/>
              </a:rPr>
              <a:t>Läs igenom alla post-</a:t>
            </a:r>
            <a:r>
              <a:rPr lang="sv-SE" sz="2400" err="1">
                <a:latin typeface="Helvetica"/>
                <a:cs typeface="Helvetica"/>
              </a:rPr>
              <a:t>its</a:t>
            </a:r>
            <a:r>
              <a:rPr lang="sv-SE" sz="2400">
                <a:latin typeface="Helvetica"/>
                <a:cs typeface="Helvetica"/>
              </a:rPr>
              <a:t> </a:t>
            </a:r>
            <a:endParaRPr lang="sv-SE" sz="2400">
              <a:latin typeface="Helvetica" panose="020B0604020202020204" pitchFamily="34" charset="0"/>
              <a:cs typeface="Helvetica" panose="020B0604020202020204" pitchFamily="34" charset="0"/>
            </a:endParaRPr>
          </a:p>
          <a:p>
            <a:r>
              <a:rPr lang="sv-SE" sz="2400">
                <a:latin typeface="Helvetica"/>
                <a:cs typeface="Helvetica"/>
              </a:rPr>
              <a:t>Fördela dina tre pluppar på det/de idéer som du helst vill jobba vidare med</a:t>
            </a:r>
          </a:p>
          <a:p>
            <a:pPr marL="0" indent="0">
              <a:buNone/>
            </a:pPr>
            <a:endParaRPr lang="sv-SE" sz="1800">
              <a:solidFill>
                <a:schemeClr val="tx2"/>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2869753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33866-4C93-8564-7CAD-EE01DA3A8CA6}"/>
            </a:ext>
          </a:extLst>
        </p:cNvPr>
        <p:cNvGrpSpPr/>
        <p:nvPr/>
      </p:nvGrpSpPr>
      <p:grpSpPr>
        <a:xfrm>
          <a:off x="0" y="0"/>
          <a:ext cx="0" cy="0"/>
          <a:chOff x="0" y="0"/>
          <a:chExt cx="0" cy="0"/>
        </a:xfrm>
      </p:grpSpPr>
      <p:pic>
        <p:nvPicPr>
          <p:cNvPr id="14" name="Bildobjekt 13" descr="Kaffekoppar med kaffe och kaffekonst">
            <a:extLst>
              <a:ext uri="{FF2B5EF4-FFF2-40B4-BE49-F238E27FC236}">
                <a16:creationId xmlns:a16="http://schemas.microsoft.com/office/drawing/2014/main" id="{A6B4CA24-7097-8FA2-7AF5-F049419BC148}"/>
              </a:ext>
            </a:extLst>
          </p:cNvPr>
          <p:cNvPicPr>
            <a:picLocks noChangeAspect="1"/>
          </p:cNvPicPr>
          <p:nvPr/>
        </p:nvPicPr>
        <p:blipFill>
          <a:blip r:embed="rId3" cstate="email">
            <a:extLst>
              <a:ext uri="{28A0092B-C50C-407E-A947-70E740481C1C}">
                <a14:useLocalDpi xmlns:a14="http://schemas.microsoft.com/office/drawing/2010/main" val="0"/>
              </a:ext>
            </a:extLst>
          </a:blip>
          <a:srcRect l="149" r="21181"/>
          <a:stretch>
            <a:fillRect/>
          </a:stretch>
        </p:blipFill>
        <p:spPr>
          <a:xfrm>
            <a:off x="4271277" y="0"/>
            <a:ext cx="7920723" cy="6858000"/>
          </a:xfrm>
          <a:prstGeom prst="rect">
            <a:avLst/>
          </a:prstGeom>
        </p:spPr>
      </p:pic>
      <p:sp>
        <p:nvSpPr>
          <p:cNvPr id="3" name="Rektangel: rundade hörn 2">
            <a:extLst>
              <a:ext uri="{FF2B5EF4-FFF2-40B4-BE49-F238E27FC236}">
                <a16:creationId xmlns:a16="http://schemas.microsoft.com/office/drawing/2014/main" id="{5EFFDFAE-5143-9C57-9297-A07BDADAF90F}"/>
              </a:ext>
            </a:extLst>
          </p:cNvPr>
          <p:cNvSpPr/>
          <p:nvPr/>
        </p:nvSpPr>
        <p:spPr>
          <a:xfrm>
            <a:off x="7078203" y="3429000"/>
            <a:ext cx="5086029" cy="3306345"/>
          </a:xfrm>
          <a:prstGeom prst="roundRect">
            <a:avLst/>
          </a:prstGeom>
          <a:solidFill>
            <a:srgbClr val="00B0F0"/>
          </a:solidFill>
          <a:ln>
            <a:noFill/>
          </a:ln>
          <a:effectLst>
            <a:outerShdw blurRad="50800" dist="50800" dir="5400000" algn="ctr" rotWithShape="0">
              <a:schemeClr val="bg1"/>
            </a:outerShdw>
          </a:effectLst>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r>
              <a:rPr lang="sv-SE" sz="2800" b="1">
                <a:solidFill>
                  <a:sysClr val="windowText" lastClr="000000"/>
                </a:solidFill>
                <a:latin typeface="Helvetica"/>
                <a:cs typeface="Helvetica"/>
              </a:rPr>
              <a:t>Fikagrupper</a:t>
            </a:r>
            <a:r>
              <a:rPr lang="sv-SE" sz="2800">
                <a:solidFill>
                  <a:sysClr val="windowText" lastClr="000000"/>
                </a:solidFill>
                <a:latin typeface="Helvetica"/>
                <a:cs typeface="Helvetica"/>
              </a:rPr>
              <a:t>: </a:t>
            </a: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p:txBody>
      </p:sp>
      <p:sp>
        <p:nvSpPr>
          <p:cNvPr id="4" name="textruta 3">
            <a:extLst>
              <a:ext uri="{FF2B5EF4-FFF2-40B4-BE49-F238E27FC236}">
                <a16:creationId xmlns:a16="http://schemas.microsoft.com/office/drawing/2014/main" id="{2EBB5B64-D56B-C6F1-B1B0-97246BD56262}"/>
              </a:ext>
            </a:extLst>
          </p:cNvPr>
          <p:cNvSpPr txBox="1"/>
          <p:nvPr/>
        </p:nvSpPr>
        <p:spPr>
          <a:xfrm>
            <a:off x="348711" y="391953"/>
            <a:ext cx="4546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err="1">
                <a:cs typeface="Helvetica"/>
              </a:rPr>
              <a:t>Nyfikan</a:t>
            </a:r>
            <a:endParaRPr lang="sv-SE" sz="4800">
              <a:ea typeface="Calibri" panose="020F0502020204030204"/>
              <a:cs typeface="Calibri" panose="020F0502020204030204"/>
            </a:endParaRPr>
          </a:p>
        </p:txBody>
      </p:sp>
      <p:sp>
        <p:nvSpPr>
          <p:cNvPr id="7" name="textruta 6">
            <a:extLst>
              <a:ext uri="{FF2B5EF4-FFF2-40B4-BE49-F238E27FC236}">
                <a16:creationId xmlns:a16="http://schemas.microsoft.com/office/drawing/2014/main" id="{A62C6903-FB0D-7836-F6BE-B00BBEA6883F}"/>
              </a:ext>
            </a:extLst>
          </p:cNvPr>
          <p:cNvSpPr txBox="1"/>
          <p:nvPr/>
        </p:nvSpPr>
        <p:spPr>
          <a:xfrm>
            <a:off x="348712" y="1481670"/>
            <a:ext cx="3548732"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Helvetica"/>
              </a:rPr>
              <a:t>Fika och </a:t>
            </a:r>
            <a:r>
              <a:rPr lang="en-US" sz="2400" b="1" err="1">
                <a:cs typeface="Helvetica"/>
              </a:rPr>
              <a:t>lära</a:t>
            </a:r>
            <a:r>
              <a:rPr lang="en-US" sz="2400" b="1">
                <a:cs typeface="Helvetica"/>
              </a:rPr>
              <a:t> </a:t>
            </a:r>
            <a:r>
              <a:rPr lang="en-US" sz="2400" b="1" err="1">
                <a:cs typeface="Helvetica"/>
              </a:rPr>
              <a:t>känna</a:t>
            </a:r>
            <a:r>
              <a:rPr lang="en-US" sz="2400" b="1">
                <a:cs typeface="Helvetica"/>
              </a:rPr>
              <a:t> </a:t>
            </a:r>
            <a:r>
              <a:rPr lang="en-US" sz="2400" b="1" err="1">
                <a:cs typeface="Helvetica"/>
              </a:rPr>
              <a:t>varandra</a:t>
            </a:r>
            <a:endParaRPr lang="sv-SE" sz="2400">
              <a:ea typeface="Calibri" panose="020F0502020204030204"/>
              <a:cs typeface="Calibri" panose="020F0502020204030204"/>
            </a:endParaRPr>
          </a:p>
          <a:p>
            <a:pPr marL="457200" indent="-457200">
              <a:buFont typeface="Arial"/>
              <a:buChar char="•"/>
            </a:pPr>
            <a:r>
              <a:rPr lang="sv-SE" sz="2400" i="1">
                <a:latin typeface="Helvetica"/>
                <a:cs typeface="Helvetica"/>
              </a:rPr>
              <a:t>Det här är den godaste maten jag vet</a:t>
            </a:r>
          </a:p>
          <a:p>
            <a:pPr marL="457200" indent="-457200">
              <a:buFont typeface="Arial"/>
              <a:buChar char="•"/>
            </a:pPr>
            <a:endParaRPr lang="sv-SE" sz="1600" i="1">
              <a:latin typeface="Calibri" panose="020F0502020204030204"/>
              <a:ea typeface="Calibri" panose="020F0502020204030204"/>
              <a:cs typeface="Calibri" panose="020F0502020204030204"/>
            </a:endParaRPr>
          </a:p>
          <a:p>
            <a:pPr marL="457200" indent="-457200">
              <a:buFont typeface="Arial"/>
              <a:buChar char="•"/>
            </a:pPr>
            <a:r>
              <a:rPr lang="sv-SE" sz="2400" i="1">
                <a:latin typeface="Helvetica"/>
                <a:cs typeface="Helvetica"/>
              </a:rPr>
              <a:t>Det här är det roligaste jobbet jag har haft</a:t>
            </a:r>
          </a:p>
          <a:p>
            <a:pPr marL="457200" indent="-457200">
              <a:buFont typeface="Arial"/>
              <a:buChar char="•"/>
            </a:pPr>
            <a:endParaRPr lang="sv-SE" sz="2400" i="1">
              <a:latin typeface="Helvetica"/>
              <a:ea typeface="Calibri" panose="020F0502020204030204"/>
              <a:cs typeface="Helvetica"/>
            </a:endParaRPr>
          </a:p>
          <a:p>
            <a:pPr marL="457200" indent="-457200">
              <a:buFont typeface="Arial"/>
              <a:buChar char="•"/>
            </a:pPr>
            <a:r>
              <a:rPr lang="sv-SE" sz="2400" i="1">
                <a:latin typeface="Helvetica"/>
                <a:ea typeface="Calibri" panose="020F0502020204030204"/>
                <a:cs typeface="Helvetica"/>
              </a:rPr>
              <a:t>När solen skiner så gör jag helst….”</a:t>
            </a:r>
            <a:endParaRPr lang="sv-SE" sz="2400" i="1">
              <a:latin typeface="Calibri" panose="020F0502020204030204"/>
              <a:ea typeface="Calibri" panose="020F0502020204030204"/>
              <a:cs typeface="Calibri" panose="020F0502020204030204"/>
            </a:endParaRPr>
          </a:p>
        </p:txBody>
      </p:sp>
      <p:pic>
        <p:nvPicPr>
          <p:cNvPr id="9" name="Bildobjekt 8">
            <a:extLst>
              <a:ext uri="{FF2B5EF4-FFF2-40B4-BE49-F238E27FC236}">
                <a16:creationId xmlns:a16="http://schemas.microsoft.com/office/drawing/2014/main" id="{D83BF679-265D-2278-0FB9-D387E0FCB0C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144151" y="4816476"/>
            <a:ext cx="2176461" cy="2142501"/>
          </a:xfrm>
          <a:prstGeom prst="rect">
            <a:avLst/>
          </a:prstGeom>
        </p:spPr>
      </p:pic>
      <p:sp>
        <p:nvSpPr>
          <p:cNvPr id="12" name="textruta 11">
            <a:extLst>
              <a:ext uri="{FF2B5EF4-FFF2-40B4-BE49-F238E27FC236}">
                <a16:creationId xmlns:a16="http://schemas.microsoft.com/office/drawing/2014/main" id="{8ABD043F-886C-6F29-A16C-1EBDBF04BE64}"/>
              </a:ext>
            </a:extLst>
          </p:cNvPr>
          <p:cNvSpPr txBox="1"/>
          <p:nvPr/>
        </p:nvSpPr>
        <p:spPr>
          <a:xfrm>
            <a:off x="1639522" y="5313263"/>
            <a:ext cx="7259594" cy="1200329"/>
          </a:xfrm>
          <a:prstGeom prst="rect">
            <a:avLst/>
          </a:prstGeom>
          <a:noFill/>
        </p:spPr>
        <p:txBody>
          <a:bodyPr wrap="square">
            <a:spAutoFit/>
          </a:bodyPr>
          <a:lstStyle/>
          <a:p>
            <a:pPr algn="ctr"/>
            <a:r>
              <a:rPr lang="sv-SE" sz="2400" b="1">
                <a:cs typeface="Helvetica"/>
              </a:rPr>
              <a:t>Tids-</a:t>
            </a:r>
          </a:p>
          <a:p>
            <a:pPr algn="ctr"/>
            <a:r>
              <a:rPr lang="sv-SE" sz="2400" b="1">
                <a:cs typeface="Helvetica"/>
              </a:rPr>
              <a:t>åtgång:</a:t>
            </a:r>
          </a:p>
          <a:p>
            <a:pPr algn="ctr"/>
            <a:r>
              <a:rPr lang="sv-SE" sz="2400" b="1">
                <a:cs typeface="Helvetica"/>
              </a:rPr>
              <a:t>ca 15 min</a:t>
            </a:r>
            <a:endParaRPr lang="sv-SE" b="1"/>
          </a:p>
        </p:txBody>
      </p:sp>
    </p:spTree>
    <p:extLst>
      <p:ext uri="{BB962C8B-B14F-4D97-AF65-F5344CB8AC3E}">
        <p14:creationId xmlns:p14="http://schemas.microsoft.com/office/powerpoint/2010/main" val="317662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Platshållare för innehåll 9" descr="Färgglada steg och pil">
            <a:extLst>
              <a:ext uri="{FF2B5EF4-FFF2-40B4-BE49-F238E27FC236}">
                <a16:creationId xmlns:a16="http://schemas.microsoft.com/office/drawing/2014/main" id="{D5B0ECFE-27BC-3185-AC1A-B3E6C31F4855}"/>
              </a:ext>
            </a:extLst>
          </p:cNvPr>
          <p:cNvPicPr>
            <a:picLocks noGrp="1" noChangeAspect="1"/>
          </p:cNvPicPr>
          <p:nvPr>
            <p:ph idx="1"/>
          </p:nvPr>
        </p:nvPicPr>
        <p:blipFill>
          <a:blip r:embed="rId3" cstate="email">
            <a:alphaModFix amt="70000"/>
            <a:extLst>
              <a:ext uri="{28A0092B-C50C-407E-A947-70E740481C1C}">
                <a14:useLocalDpi xmlns:a14="http://schemas.microsoft.com/office/drawing/2010/main" val="0"/>
              </a:ext>
            </a:extLst>
          </a:blip>
          <a:srcRect t="20539" b="4475"/>
          <a:stretch>
            <a:fillRect/>
          </a:stretch>
        </p:blipFill>
        <p:spPr>
          <a:xfrm>
            <a:off x="20" y="1282"/>
            <a:ext cx="12191980" cy="6856718"/>
          </a:xfrm>
          <a:prstGeom prst="rect">
            <a:avLst/>
          </a:prstGeom>
        </p:spPr>
      </p:pic>
      <p:sp>
        <p:nvSpPr>
          <p:cNvPr id="12" name="textruta 11">
            <a:extLst>
              <a:ext uri="{FF2B5EF4-FFF2-40B4-BE49-F238E27FC236}">
                <a16:creationId xmlns:a16="http://schemas.microsoft.com/office/drawing/2014/main" id="{6F9E71B8-3CAF-1A05-BCD9-D2016A314CAB}"/>
              </a:ext>
            </a:extLst>
          </p:cNvPr>
          <p:cNvSpPr txBox="1"/>
          <p:nvPr/>
        </p:nvSpPr>
        <p:spPr>
          <a:xfrm>
            <a:off x="4591878" y="4502426"/>
            <a:ext cx="7315200" cy="2031325"/>
          </a:xfrm>
          <a:prstGeom prst="rect">
            <a:avLst/>
          </a:prstGeom>
          <a:solidFill>
            <a:schemeClr val="bg1">
              <a:lumMod val="95000"/>
            </a:schemeClr>
          </a:solidFill>
        </p:spPr>
        <p:txBody>
          <a:bodyPr wrap="square">
            <a:spAutoFit/>
          </a:bodyPr>
          <a:lstStyle/>
          <a:p>
            <a:endParaRPr lang="sv-SE" sz="2000" b="1"/>
          </a:p>
          <a:p>
            <a:r>
              <a:rPr lang="sv-SE" sz="4400" b="1"/>
              <a:t>Arbetspass 2:</a:t>
            </a:r>
            <a:r>
              <a:rPr lang="sv-SE" sz="4400"/>
              <a:t> Konkretisera lösningen</a:t>
            </a:r>
          </a:p>
          <a:p>
            <a:endParaRPr lang="en-SE"/>
          </a:p>
        </p:txBody>
      </p:sp>
    </p:spTree>
    <p:extLst>
      <p:ext uri="{BB962C8B-B14F-4D97-AF65-F5344CB8AC3E}">
        <p14:creationId xmlns:p14="http://schemas.microsoft.com/office/powerpoint/2010/main" val="4082245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4F0B1B-91CE-83D3-5F1E-906344149005}"/>
              </a:ext>
            </a:extLst>
          </p:cNvPr>
          <p:cNvSpPr>
            <a:spLocks noGrp="1"/>
          </p:cNvSpPr>
          <p:nvPr>
            <p:ph type="title"/>
          </p:nvPr>
        </p:nvSpPr>
        <p:spPr/>
        <p:txBody>
          <a:bodyPr/>
          <a:lstStyle/>
          <a:p>
            <a:r>
              <a:rPr lang="sv-SE"/>
              <a:t>Börja konkretisera lösningen</a:t>
            </a:r>
          </a:p>
        </p:txBody>
      </p:sp>
      <p:sp>
        <p:nvSpPr>
          <p:cNvPr id="3" name="Platshållare för innehåll 2">
            <a:extLst>
              <a:ext uri="{FF2B5EF4-FFF2-40B4-BE49-F238E27FC236}">
                <a16:creationId xmlns:a16="http://schemas.microsoft.com/office/drawing/2014/main" id="{8E09382C-B21A-8B53-9E51-735D4B98236D}"/>
              </a:ext>
            </a:extLst>
          </p:cNvPr>
          <p:cNvSpPr>
            <a:spLocks noGrp="1"/>
          </p:cNvSpPr>
          <p:nvPr>
            <p:ph idx="1"/>
          </p:nvPr>
        </p:nvSpPr>
        <p:spPr>
          <a:xfrm>
            <a:off x="838200" y="1783080"/>
            <a:ext cx="10515600" cy="3182459"/>
          </a:xfrm>
        </p:spPr>
        <p:txBody>
          <a:bodyPr>
            <a:normAutofit/>
          </a:bodyPr>
          <a:lstStyle/>
          <a:p>
            <a:pPr marL="0" indent="0">
              <a:buNone/>
            </a:pPr>
            <a:r>
              <a:rPr lang="sv-SE" sz="2000" b="1"/>
              <a:t>Diskutera:</a:t>
            </a:r>
          </a:p>
          <a:p>
            <a:r>
              <a:rPr lang="sv-SE" sz="2000"/>
              <a:t>Vad består lösningen av? Vilka aktiviteter eller handlingar ingår i lösningen? I vilken ordning bör de göras?</a:t>
            </a:r>
          </a:p>
          <a:p>
            <a:r>
              <a:rPr lang="sv-SE" sz="2000"/>
              <a:t>Vem eller vilka är lösningen tänkt för? [Äldre, anhöriga, andra, osv?]</a:t>
            </a:r>
          </a:p>
          <a:p>
            <a:r>
              <a:rPr lang="sv-SE" sz="2000"/>
              <a:t>Vem eller vilka professioner eller organisationer ska använda lösningen? </a:t>
            </a:r>
          </a:p>
          <a:p>
            <a:r>
              <a:rPr lang="sv-SE" sz="2000"/>
              <a:t>Hur ofta bör lösningen användas? Vid vilka tillfällen, situationer, eller sammanhang? </a:t>
            </a:r>
          </a:p>
          <a:p>
            <a:r>
              <a:rPr lang="sv-SE" sz="2000"/>
              <a:t>Genomförs lösningen i samverkan med andra aktörer? </a:t>
            </a:r>
            <a:r>
              <a:rPr lang="sv-SE" sz="2000">
                <a:latin typeface="Calibri" panose="020F0502020204030204" pitchFamily="34" charset="0"/>
                <a:cs typeface="Calibri" panose="020F0502020204030204" pitchFamily="34" charset="0"/>
              </a:rPr>
              <a:t>Vilka förhållningssätt mot varandra är viktiga?</a:t>
            </a:r>
          </a:p>
          <a:p>
            <a:endParaRPr lang="sv-SE"/>
          </a:p>
        </p:txBody>
      </p:sp>
      <p:sp>
        <p:nvSpPr>
          <p:cNvPr id="4" name="Rektangel: rundade hörn 3">
            <a:extLst>
              <a:ext uri="{FF2B5EF4-FFF2-40B4-BE49-F238E27FC236}">
                <a16:creationId xmlns:a16="http://schemas.microsoft.com/office/drawing/2014/main" id="{1690D086-4A62-5677-2F7B-6A0D7819F76A}"/>
              </a:ext>
            </a:extLst>
          </p:cNvPr>
          <p:cNvSpPr/>
          <p:nvPr/>
        </p:nvSpPr>
        <p:spPr>
          <a:xfrm>
            <a:off x="475319"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Dokumentera på mall</a:t>
            </a:r>
          </a:p>
          <a:p>
            <a:pPr marL="457200" indent="-457200">
              <a:buFont typeface="Arial" panose="020B0604020202020204" pitchFamily="34" charset="0"/>
              <a:buChar char="•"/>
            </a:pPr>
            <a:r>
              <a:rPr lang="sv-SE" sz="2400">
                <a:solidFill>
                  <a:schemeClr val="bg2">
                    <a:lumMod val="25000"/>
                  </a:schemeClr>
                </a:solidFill>
              </a:rPr>
              <a:t>Återberätta i helgrupp om era diskussioner</a:t>
            </a:r>
          </a:p>
        </p:txBody>
      </p:sp>
      <p:sp>
        <p:nvSpPr>
          <p:cNvPr id="5" name="Rektangel: rundade hörn 4">
            <a:extLst>
              <a:ext uri="{FF2B5EF4-FFF2-40B4-BE49-F238E27FC236}">
                <a16:creationId xmlns:a16="http://schemas.microsoft.com/office/drawing/2014/main" id="{FBF1A7F5-6384-183A-2CA7-A80C02B82A9E}"/>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Tree>
    <p:extLst>
      <p:ext uri="{BB962C8B-B14F-4D97-AF65-F5344CB8AC3E}">
        <p14:creationId xmlns:p14="http://schemas.microsoft.com/office/powerpoint/2010/main" val="187330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958FD94D-5EA0-B982-F1A8-CE8DCB839F2E}"/>
              </a:ext>
            </a:extLst>
          </p:cNvPr>
          <p:cNvSpPr>
            <a:spLocks noGrp="1"/>
          </p:cNvSpPr>
          <p:nvPr>
            <p:ph type="sldNum" sz="quarter" idx="12"/>
          </p:nvPr>
        </p:nvSpPr>
        <p:spPr/>
        <p:txBody>
          <a:bodyPr/>
          <a:lstStyle/>
          <a:p>
            <a:fld id="{B5C8723E-5A40-4F9A-B83B-0F0B7FEF2706}" type="slidenum">
              <a:rPr lang="sv-SE" smtClean="0"/>
              <a:pPr/>
              <a:t>50</a:t>
            </a:fld>
            <a:endParaRPr lang="sv-SE"/>
          </a:p>
        </p:txBody>
      </p:sp>
      <p:graphicFrame>
        <p:nvGraphicFramePr>
          <p:cNvPr id="7" name="Tabell 6">
            <a:extLst>
              <a:ext uri="{FF2B5EF4-FFF2-40B4-BE49-F238E27FC236}">
                <a16:creationId xmlns:a16="http://schemas.microsoft.com/office/drawing/2014/main" id="{5AABB12C-5A84-6741-88FA-787A54A41E92}"/>
              </a:ext>
            </a:extLst>
          </p:cNvPr>
          <p:cNvGraphicFramePr>
            <a:graphicFrameLocks noGrp="1"/>
          </p:cNvGraphicFramePr>
          <p:nvPr>
            <p:extLst>
              <p:ext uri="{D42A27DB-BD31-4B8C-83A1-F6EECF244321}">
                <p14:modId xmlns:p14="http://schemas.microsoft.com/office/powerpoint/2010/main" val="1285586087"/>
              </p:ext>
            </p:extLst>
          </p:nvPr>
        </p:nvGraphicFramePr>
        <p:xfrm>
          <a:off x="194311" y="148590"/>
          <a:ext cx="11761470" cy="6559649"/>
        </p:xfrm>
        <a:graphic>
          <a:graphicData uri="http://schemas.openxmlformats.org/drawingml/2006/table">
            <a:tbl>
              <a:tblPr firstRow="1" bandRow="1">
                <a:tableStyleId>{93296810-A885-4BE3-A3E7-6D5BEEA58F35}</a:tableStyleId>
              </a:tblPr>
              <a:tblGrid>
                <a:gridCol w="3192527">
                  <a:extLst>
                    <a:ext uri="{9D8B030D-6E8A-4147-A177-3AD203B41FA5}">
                      <a16:colId xmlns:a16="http://schemas.microsoft.com/office/drawing/2014/main" val="874606739"/>
                    </a:ext>
                  </a:extLst>
                </a:gridCol>
                <a:gridCol w="8568943">
                  <a:extLst>
                    <a:ext uri="{9D8B030D-6E8A-4147-A177-3AD203B41FA5}">
                      <a16:colId xmlns:a16="http://schemas.microsoft.com/office/drawing/2014/main" val="3359606788"/>
                    </a:ext>
                  </a:extLst>
                </a:gridCol>
              </a:tblGrid>
              <a:tr h="840108">
                <a:tc gridSpan="2">
                  <a:txBody>
                    <a:bodyPr/>
                    <a:lstStyle/>
                    <a:p>
                      <a:pPr algn="ctr"/>
                      <a:r>
                        <a:rPr lang="sv-SE" sz="4800" b="0"/>
                        <a:t>Konkretisera lösningen!</a:t>
                      </a:r>
                    </a:p>
                  </a:txBody>
                  <a:tcPr marL="121920" marR="121920" marT="60960" marB="60960"/>
                </a:tc>
                <a:tc hMerge="1">
                  <a:txBody>
                    <a:bodyPr/>
                    <a:lstStyle/>
                    <a:p>
                      <a:pPr algn="ctr"/>
                      <a:endParaRPr lang="sv-SE" sz="1900" b="1"/>
                    </a:p>
                  </a:txBody>
                  <a:tcPr marL="121920" marR="121920" marT="60960" marB="60960"/>
                </a:tc>
                <a:extLst>
                  <a:ext uri="{0D108BD9-81ED-4DB2-BD59-A6C34878D82A}">
                    <a16:rowId xmlns:a16="http://schemas.microsoft.com/office/drawing/2014/main" val="4218019977"/>
                  </a:ext>
                </a:extLst>
              </a:tr>
              <a:tr h="1064676">
                <a:tc>
                  <a:txBody>
                    <a:bodyPr/>
                    <a:lstStyle/>
                    <a:p>
                      <a:r>
                        <a:rPr lang="sv-SE" sz="1600"/>
                        <a:t>Vad består lösningen av? Vilka aktiviteter eller handlingar ingår i lösningen? I vilken ordning bör de göras?</a:t>
                      </a:r>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989304050"/>
                  </a:ext>
                </a:extLst>
              </a:tr>
              <a:tr h="939251">
                <a:tc>
                  <a:txBody>
                    <a:bodyPr/>
                    <a:lstStyle/>
                    <a:p>
                      <a:r>
                        <a:rPr lang="sv-SE" sz="1600"/>
                        <a:t>Vem eller vilka är lösningen tänkt för? [Äldre, anhöriga, andra, osv?]</a:t>
                      </a:r>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216952994"/>
                  </a:ext>
                </a:extLst>
              </a:tr>
              <a:tr h="1125035">
                <a:tc>
                  <a:txBody>
                    <a:bodyPr/>
                    <a:lstStyle/>
                    <a:p>
                      <a:r>
                        <a:rPr lang="sv-SE" sz="1600"/>
                        <a:t>Vem eller vilka professioner eller organisationer ska använda lösningen? </a:t>
                      </a:r>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2200865546"/>
                  </a:ext>
                </a:extLst>
              </a:tr>
              <a:tr h="1203523">
                <a:tc>
                  <a:txBody>
                    <a:bodyPr/>
                    <a:lstStyle/>
                    <a:p>
                      <a:r>
                        <a:rPr lang="sv-SE" sz="1600"/>
                        <a:t>Hur ofta bör lösningen användas? Vid vilka tillfällen, situationer, eller sammanhang? </a:t>
                      </a:r>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644044224"/>
                  </a:ext>
                </a:extLst>
              </a:tr>
              <a:tr h="13012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Genomförs lösningen i samverkan med andra aktörer? Vilka förhållningssätt mot varandra är viktiga?</a:t>
                      </a:r>
                    </a:p>
                    <a:p>
                      <a:endParaRPr lang="sv-SE" sz="1600"/>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3390336722"/>
                  </a:ext>
                </a:extLst>
              </a:tr>
            </a:tbl>
          </a:graphicData>
        </a:graphic>
      </p:graphicFrame>
    </p:spTree>
    <p:extLst>
      <p:ext uri="{BB962C8B-B14F-4D97-AF65-F5344CB8AC3E}">
        <p14:creationId xmlns:p14="http://schemas.microsoft.com/office/powerpoint/2010/main" val="19410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D9CE9-C901-BE93-C19C-19A20E9D89F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4DB8085-6F1F-8449-F9C1-2C7F6923D499}"/>
              </a:ext>
            </a:extLst>
          </p:cNvPr>
          <p:cNvSpPr>
            <a:spLocks noGrp="1"/>
          </p:cNvSpPr>
          <p:nvPr>
            <p:ph type="title"/>
          </p:nvPr>
        </p:nvSpPr>
        <p:spPr>
          <a:xfrm>
            <a:off x="537213" y="371475"/>
            <a:ext cx="10515600" cy="1325563"/>
          </a:xfrm>
        </p:spPr>
        <p:txBody>
          <a:bodyPr/>
          <a:lstStyle/>
          <a:p>
            <a:r>
              <a:rPr lang="sv-SE">
                <a:latin typeface="Helvetica"/>
                <a:cs typeface="Helvetica"/>
              </a:rPr>
              <a:t>Till nästa gång</a:t>
            </a:r>
          </a:p>
        </p:txBody>
      </p:sp>
      <p:sp>
        <p:nvSpPr>
          <p:cNvPr id="3" name="Platshållare för innehåll 2">
            <a:extLst>
              <a:ext uri="{FF2B5EF4-FFF2-40B4-BE49-F238E27FC236}">
                <a16:creationId xmlns:a16="http://schemas.microsoft.com/office/drawing/2014/main" id="{5D0485EE-925B-B4A2-63D0-C1911B83AB3B}"/>
              </a:ext>
            </a:extLst>
          </p:cNvPr>
          <p:cNvSpPr>
            <a:spLocks noGrp="1"/>
          </p:cNvSpPr>
          <p:nvPr>
            <p:ph idx="1"/>
          </p:nvPr>
        </p:nvSpPr>
        <p:spPr>
          <a:xfrm>
            <a:off x="537213" y="1697038"/>
            <a:ext cx="5558787" cy="5064125"/>
          </a:xfrm>
        </p:spPr>
        <p:txBody>
          <a:bodyPr vert="horz" lIns="91440" tIns="45720" rIns="91440" bIns="45720" rtlCol="0" anchor="t">
            <a:normAutofit/>
          </a:bodyPr>
          <a:lstStyle/>
          <a:p>
            <a:r>
              <a:rPr lang="sv-SE" sz="2400">
                <a:latin typeface="Helvetica" panose="020B0604020202020204" pitchFamily="34" charset="0"/>
                <a:cs typeface="Helvetica" panose="020B0604020202020204" pitchFamily="34" charset="0"/>
              </a:rPr>
              <a:t>Vi skickar ut dokumentation från dagens workshop.</a:t>
            </a:r>
          </a:p>
          <a:p>
            <a:endParaRPr lang="sv-SE" sz="2400">
              <a:latin typeface="Helvetica" panose="020B0604020202020204" pitchFamily="34" charset="0"/>
              <a:cs typeface="Helvetica" panose="020B0604020202020204" pitchFamily="34" charset="0"/>
            </a:endParaRPr>
          </a:p>
          <a:p>
            <a:r>
              <a:rPr lang="sv-SE" sz="2400">
                <a:latin typeface="Helvetica" panose="020B0604020202020204" pitchFamily="34" charset="0"/>
                <a:cs typeface="Helvetica" panose="020B0604020202020204" pitchFamily="34" charset="0"/>
              </a:rPr>
              <a:t>Ni återkopplar till era verksamheter.</a:t>
            </a:r>
          </a:p>
          <a:p>
            <a:endParaRPr lang="sv-SE" sz="2400">
              <a:latin typeface="Helvetica" panose="020B0604020202020204" pitchFamily="34" charset="0"/>
              <a:cs typeface="Helvetica" panose="020B0604020202020204" pitchFamily="34" charset="0"/>
            </a:endParaRPr>
          </a:p>
          <a:p>
            <a:r>
              <a:rPr lang="sv-SE" sz="2400">
                <a:latin typeface="Helvetica" panose="020B0604020202020204" pitchFamily="34" charset="0"/>
                <a:cs typeface="Helvetica" panose="020B0604020202020204" pitchFamily="34" charset="0"/>
              </a:rPr>
              <a:t>Lyssna in era verksamheters synpunkter på lösningen:</a:t>
            </a:r>
          </a:p>
          <a:p>
            <a:pPr lvl="1"/>
            <a:r>
              <a:rPr lang="sv-SE" sz="2000"/>
              <a:t>Är lösningen lätt att förstå för den som inte deltagit i samskapandet?</a:t>
            </a:r>
          </a:p>
          <a:p>
            <a:pPr lvl="1"/>
            <a:r>
              <a:rPr lang="sv-SE" sz="2000"/>
              <a:t>Går det att se hur den fungerar i praktiken?</a:t>
            </a:r>
          </a:p>
          <a:p>
            <a:pPr lvl="1"/>
            <a:r>
              <a:rPr lang="sv-SE" sz="2000"/>
              <a:t>Vilken nytta kan lösningen ge?</a:t>
            </a:r>
          </a:p>
          <a:p>
            <a:pPr lvl="1"/>
            <a:r>
              <a:rPr lang="sv-SE" sz="2000"/>
              <a:t>Vilka frågor eller hinder behöver lösas?</a:t>
            </a:r>
            <a:endParaRPr lang="sv-SE" sz="2400">
              <a:latin typeface="Helvetica" panose="020B0604020202020204" pitchFamily="34" charset="0"/>
              <a:cs typeface="Helvetica" panose="020B0604020202020204" pitchFamily="34" charset="0"/>
            </a:endParaRPr>
          </a:p>
          <a:p>
            <a:pPr marL="0" lv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p:txBody>
      </p:sp>
      <p:cxnSp>
        <p:nvCxnSpPr>
          <p:cNvPr id="10" name="Rak koppling 9">
            <a:extLst>
              <a:ext uri="{FF2B5EF4-FFF2-40B4-BE49-F238E27FC236}">
                <a16:creationId xmlns:a16="http://schemas.microsoft.com/office/drawing/2014/main" id="{5BE00548-1B95-CEDF-8408-5A83C6C506BF}"/>
              </a:ext>
            </a:extLst>
          </p:cNvPr>
          <p:cNvCxnSpPr>
            <a:cxnSpLocks/>
          </p:cNvCxnSpPr>
          <p:nvPr/>
        </p:nvCxnSpPr>
        <p:spPr>
          <a:xfrm>
            <a:off x="6335486" y="1972932"/>
            <a:ext cx="0" cy="4089728"/>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64169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EB6E9D-BC9A-71C5-8091-56E7C853BD2D}"/>
              </a:ext>
            </a:extLst>
          </p:cNvPr>
          <p:cNvSpPr>
            <a:spLocks noGrp="1"/>
          </p:cNvSpPr>
          <p:nvPr>
            <p:ph type="title"/>
          </p:nvPr>
        </p:nvSpPr>
        <p:spPr/>
        <p:txBody>
          <a:bodyPr/>
          <a:lstStyle/>
          <a:p>
            <a:r>
              <a:rPr lang="sv-SE">
                <a:latin typeface="Helvetica"/>
                <a:cs typeface="Helvetica"/>
              </a:rPr>
              <a:t>Nästa workshop: [datum, tid och lokal]</a:t>
            </a:r>
            <a:endParaRPr lang="sv-SE"/>
          </a:p>
        </p:txBody>
      </p:sp>
      <p:grpSp>
        <p:nvGrpSpPr>
          <p:cNvPr id="4" name="Grupp 3">
            <a:extLst>
              <a:ext uri="{FF2B5EF4-FFF2-40B4-BE49-F238E27FC236}">
                <a16:creationId xmlns:a16="http://schemas.microsoft.com/office/drawing/2014/main" id="{3ECE4406-D95E-905E-1022-A8FB76ABACDB}"/>
              </a:ext>
            </a:extLst>
          </p:cNvPr>
          <p:cNvGrpSpPr/>
          <p:nvPr/>
        </p:nvGrpSpPr>
        <p:grpSpPr>
          <a:xfrm>
            <a:off x="749237" y="1825625"/>
            <a:ext cx="10604563" cy="4351338"/>
            <a:chOff x="749237" y="1825625"/>
            <a:chExt cx="10604563" cy="4351338"/>
          </a:xfrm>
        </p:grpSpPr>
        <p:graphicFrame>
          <p:nvGraphicFramePr>
            <p:cNvPr id="5" name="Platshållare för innehåll 3">
              <a:extLst>
                <a:ext uri="{FF2B5EF4-FFF2-40B4-BE49-F238E27FC236}">
                  <a16:creationId xmlns:a16="http://schemas.microsoft.com/office/drawing/2014/main" id="{F2618D9C-E233-E7FD-AD0D-F2060AF57079}"/>
                </a:ext>
              </a:extLst>
            </p:cNvPr>
            <p:cNvGraphicFramePr>
              <a:graphicFrameLocks/>
            </p:cNvGraphicFramePr>
            <p:nvPr>
              <p:extLst>
                <p:ext uri="{D42A27DB-BD31-4B8C-83A1-F6EECF244321}">
                  <p14:modId xmlns:p14="http://schemas.microsoft.com/office/powerpoint/2010/main" val="390179026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ruta 5">
              <a:extLst>
                <a:ext uri="{FF2B5EF4-FFF2-40B4-BE49-F238E27FC236}">
                  <a16:creationId xmlns:a16="http://schemas.microsoft.com/office/drawing/2014/main" id="{A533CA52-54FA-F82F-2008-5596271CB1D6}"/>
                </a:ext>
              </a:extLst>
            </p:cNvPr>
            <p:cNvSpPr txBox="1"/>
            <p:nvPr/>
          </p:nvSpPr>
          <p:spPr>
            <a:xfrm>
              <a:off x="749237" y="2510307"/>
              <a:ext cx="999889" cy="369332"/>
            </a:xfrm>
            <a:prstGeom prst="rect">
              <a:avLst/>
            </a:prstGeom>
            <a:noFill/>
          </p:spPr>
          <p:txBody>
            <a:bodyPr wrap="none" rtlCol="0">
              <a:spAutoFit/>
            </a:bodyPr>
            <a:lstStyle/>
            <a:p>
              <a:r>
                <a:rPr lang="sv-SE"/>
                <a:t>[Datum]</a:t>
              </a:r>
            </a:p>
          </p:txBody>
        </p:sp>
        <p:sp>
          <p:nvSpPr>
            <p:cNvPr id="7" name="textruta 6">
              <a:extLst>
                <a:ext uri="{FF2B5EF4-FFF2-40B4-BE49-F238E27FC236}">
                  <a16:creationId xmlns:a16="http://schemas.microsoft.com/office/drawing/2014/main" id="{561CDAEF-C7F5-8533-4209-CABC30D04B57}"/>
                </a:ext>
              </a:extLst>
            </p:cNvPr>
            <p:cNvSpPr txBox="1"/>
            <p:nvPr/>
          </p:nvSpPr>
          <p:spPr>
            <a:xfrm>
              <a:off x="3009299" y="2501071"/>
              <a:ext cx="999889" cy="369332"/>
            </a:xfrm>
            <a:prstGeom prst="rect">
              <a:avLst/>
            </a:prstGeom>
            <a:noFill/>
          </p:spPr>
          <p:txBody>
            <a:bodyPr wrap="none" rtlCol="0">
              <a:spAutoFit/>
            </a:bodyPr>
            <a:lstStyle/>
            <a:p>
              <a:r>
                <a:rPr lang="sv-SE"/>
                <a:t>[Datum]</a:t>
              </a:r>
            </a:p>
          </p:txBody>
        </p:sp>
        <p:sp>
          <p:nvSpPr>
            <p:cNvPr id="8" name="textruta 7">
              <a:extLst>
                <a:ext uri="{FF2B5EF4-FFF2-40B4-BE49-F238E27FC236}">
                  <a16:creationId xmlns:a16="http://schemas.microsoft.com/office/drawing/2014/main" id="{5F66CC1D-83A6-D6AB-5D37-CE5C5381E920}"/>
                </a:ext>
              </a:extLst>
            </p:cNvPr>
            <p:cNvSpPr txBox="1"/>
            <p:nvPr/>
          </p:nvSpPr>
          <p:spPr>
            <a:xfrm>
              <a:off x="5229464" y="2496514"/>
              <a:ext cx="999889" cy="369332"/>
            </a:xfrm>
            <a:prstGeom prst="rect">
              <a:avLst/>
            </a:prstGeom>
            <a:noFill/>
          </p:spPr>
          <p:txBody>
            <a:bodyPr wrap="none" rtlCol="0">
              <a:spAutoFit/>
            </a:bodyPr>
            <a:lstStyle/>
            <a:p>
              <a:r>
                <a:rPr lang="sv-SE"/>
                <a:t>[Datum]</a:t>
              </a:r>
            </a:p>
          </p:txBody>
        </p:sp>
        <p:sp>
          <p:nvSpPr>
            <p:cNvPr id="9" name="textruta 8">
              <a:extLst>
                <a:ext uri="{FF2B5EF4-FFF2-40B4-BE49-F238E27FC236}">
                  <a16:creationId xmlns:a16="http://schemas.microsoft.com/office/drawing/2014/main" id="{F4F66B0C-B343-0094-33CE-4F96A6427C52}"/>
                </a:ext>
              </a:extLst>
            </p:cNvPr>
            <p:cNvSpPr txBox="1"/>
            <p:nvPr/>
          </p:nvSpPr>
          <p:spPr>
            <a:xfrm>
              <a:off x="7400563" y="2496514"/>
              <a:ext cx="999889" cy="369332"/>
            </a:xfrm>
            <a:prstGeom prst="rect">
              <a:avLst/>
            </a:prstGeom>
            <a:noFill/>
          </p:spPr>
          <p:txBody>
            <a:bodyPr wrap="none" rtlCol="0">
              <a:spAutoFit/>
            </a:bodyPr>
            <a:lstStyle/>
            <a:p>
              <a:r>
                <a:rPr lang="sv-SE"/>
                <a:t>[Datum]</a:t>
              </a:r>
            </a:p>
          </p:txBody>
        </p:sp>
        <p:sp>
          <p:nvSpPr>
            <p:cNvPr id="10" name="textruta 9">
              <a:extLst>
                <a:ext uri="{FF2B5EF4-FFF2-40B4-BE49-F238E27FC236}">
                  <a16:creationId xmlns:a16="http://schemas.microsoft.com/office/drawing/2014/main" id="{2B547B33-B247-D375-474A-542D41841400}"/>
                </a:ext>
              </a:extLst>
            </p:cNvPr>
            <p:cNvSpPr txBox="1"/>
            <p:nvPr/>
          </p:nvSpPr>
          <p:spPr>
            <a:xfrm>
              <a:off x="9620728" y="2559123"/>
              <a:ext cx="999889" cy="369332"/>
            </a:xfrm>
            <a:prstGeom prst="rect">
              <a:avLst/>
            </a:prstGeom>
            <a:noFill/>
          </p:spPr>
          <p:txBody>
            <a:bodyPr wrap="none" rtlCol="0">
              <a:spAutoFit/>
            </a:bodyPr>
            <a:lstStyle/>
            <a:p>
              <a:r>
                <a:rPr lang="sv-SE"/>
                <a:t>[Datum]</a:t>
              </a:r>
            </a:p>
          </p:txBody>
        </p:sp>
      </p:grpSp>
      <p:sp>
        <p:nvSpPr>
          <p:cNvPr id="11" name="Rektangel 285">
            <a:extLst>
              <a:ext uri="{FF2B5EF4-FFF2-40B4-BE49-F238E27FC236}">
                <a16:creationId xmlns:a16="http://schemas.microsoft.com/office/drawing/2014/main" id="{EEFAA681-205F-AA0A-274B-10E9B41FA8C6}"/>
              </a:ext>
            </a:extLst>
          </p:cNvPr>
          <p:cNvSpPr/>
          <p:nvPr/>
        </p:nvSpPr>
        <p:spPr>
          <a:xfrm>
            <a:off x="7393622" y="2879639"/>
            <a:ext cx="2171099" cy="224798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6115227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E07A-1E52-B4A3-EFBC-05CD0A760D6B}"/>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F3E44E07-B518-CCD3-E41F-C29FC17D616C}"/>
              </a:ext>
            </a:extLst>
          </p:cNvPr>
          <p:cNvSpPr>
            <a:spLocks noGrp="1"/>
          </p:cNvSpPr>
          <p:nvPr>
            <p:ph type="ctrTitle"/>
          </p:nvPr>
        </p:nvSpPr>
        <p:spPr/>
        <p:txBody>
          <a:bodyPr/>
          <a:lstStyle/>
          <a:p>
            <a:r>
              <a:rPr lang="sv-SE"/>
              <a:t>Tack för idag</a:t>
            </a:r>
          </a:p>
        </p:txBody>
      </p:sp>
      <p:sp>
        <p:nvSpPr>
          <p:cNvPr id="5" name="Underrubrik 4">
            <a:extLst>
              <a:ext uri="{FF2B5EF4-FFF2-40B4-BE49-F238E27FC236}">
                <a16:creationId xmlns:a16="http://schemas.microsoft.com/office/drawing/2014/main" id="{B1C7ADFA-A3AE-5625-6242-97D70F3D8289}"/>
              </a:ext>
            </a:extLst>
          </p:cNvPr>
          <p:cNvSpPr>
            <a:spLocks noGrp="1"/>
          </p:cNvSpPr>
          <p:nvPr>
            <p:ph type="subTitle" idx="1"/>
          </p:nvPr>
        </p:nvSpPr>
        <p:spPr/>
        <p:txBody>
          <a:bodyPr/>
          <a:lstStyle/>
          <a:p>
            <a:r>
              <a:rPr lang="sv-SE"/>
              <a:t>Namn och kontaktuppgifter till processledare</a:t>
            </a:r>
          </a:p>
        </p:txBody>
      </p:sp>
    </p:spTree>
    <p:extLst>
      <p:ext uri="{BB962C8B-B14F-4D97-AF65-F5344CB8AC3E}">
        <p14:creationId xmlns:p14="http://schemas.microsoft.com/office/powerpoint/2010/main" val="1098864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BEBDCEA1-F8E7-2ED7-DDC0-549208617209}"/>
            </a:ext>
          </a:extLst>
        </p:cNvPr>
        <p:cNvGrpSpPr/>
        <p:nvPr/>
      </p:nvGrpSpPr>
      <p:grpSpPr>
        <a:xfrm>
          <a:off x="0" y="0"/>
          <a:ext cx="0" cy="0"/>
          <a:chOff x="0" y="0"/>
          <a:chExt cx="0" cy="0"/>
        </a:xfrm>
      </p:grpSpPr>
    </p:spTree>
    <p:extLst>
      <p:ext uri="{BB962C8B-B14F-4D97-AF65-F5344CB8AC3E}">
        <p14:creationId xmlns:p14="http://schemas.microsoft.com/office/powerpoint/2010/main" val="2184874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73316-DA58-8CA5-C560-BE5813A3A59D}"/>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7B0D38EA-C0C4-DCBD-C40C-3311641B1CEF}"/>
              </a:ext>
            </a:extLst>
          </p:cNvPr>
          <p:cNvSpPr>
            <a:spLocks noGrp="1"/>
          </p:cNvSpPr>
          <p:nvPr>
            <p:ph type="ctrTitle"/>
          </p:nvPr>
        </p:nvSpPr>
        <p:spPr/>
        <p:txBody>
          <a:bodyPr/>
          <a:lstStyle/>
          <a:p>
            <a:r>
              <a:rPr lang="sv-SE"/>
              <a:t>Välkommen till projekt XX Workshop 4</a:t>
            </a:r>
          </a:p>
        </p:txBody>
      </p:sp>
      <p:sp>
        <p:nvSpPr>
          <p:cNvPr id="5" name="Underrubrik 4">
            <a:extLst>
              <a:ext uri="{FF2B5EF4-FFF2-40B4-BE49-F238E27FC236}">
                <a16:creationId xmlns:a16="http://schemas.microsoft.com/office/drawing/2014/main" id="{49A58CAC-D6BE-F25D-1D01-9AFAC1C1A636}"/>
              </a:ext>
            </a:extLst>
          </p:cNvPr>
          <p:cNvSpPr>
            <a:spLocks noGrp="1"/>
          </p:cNvSpPr>
          <p:nvPr>
            <p:ph type="subTitle" idx="1"/>
          </p:nvPr>
        </p:nvSpPr>
        <p:spPr/>
        <p:txBody>
          <a:bodyPr/>
          <a:lstStyle/>
          <a:p>
            <a:r>
              <a:rPr lang="sv-SE"/>
              <a:t>[Datum]</a:t>
            </a:r>
          </a:p>
          <a:p>
            <a:r>
              <a:rPr lang="sv-SE"/>
              <a:t>[Namn och kontaktuppgifter till processledare]</a:t>
            </a:r>
          </a:p>
        </p:txBody>
      </p:sp>
    </p:spTree>
    <p:extLst>
      <p:ext uri="{BB962C8B-B14F-4D97-AF65-F5344CB8AC3E}">
        <p14:creationId xmlns:p14="http://schemas.microsoft.com/office/powerpoint/2010/main" val="20446664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3E5662-5F06-1A93-C8D4-B15A13B97B34}"/>
              </a:ext>
            </a:extLst>
          </p:cNvPr>
          <p:cNvSpPr>
            <a:spLocks noGrp="1"/>
          </p:cNvSpPr>
          <p:nvPr>
            <p:ph type="title"/>
          </p:nvPr>
        </p:nvSpPr>
        <p:spPr/>
        <p:txBody>
          <a:bodyPr/>
          <a:lstStyle/>
          <a:p>
            <a:r>
              <a:rPr lang="sv-SE">
                <a:solidFill>
                  <a:schemeClr val="accent6">
                    <a:lumMod val="75000"/>
                  </a:schemeClr>
                </a:solidFill>
              </a:rPr>
              <a:t>Dold bild – Agenda med cirka tidsåtgång</a:t>
            </a:r>
            <a:endParaRPr lang="en-SE"/>
          </a:p>
        </p:txBody>
      </p:sp>
      <p:sp>
        <p:nvSpPr>
          <p:cNvPr id="3" name="Platshållare för innehåll 2">
            <a:extLst>
              <a:ext uri="{FF2B5EF4-FFF2-40B4-BE49-F238E27FC236}">
                <a16:creationId xmlns:a16="http://schemas.microsoft.com/office/drawing/2014/main" id="{EA14264E-D4D8-B3F7-1EAC-6976C27E6629}"/>
              </a:ext>
            </a:extLst>
          </p:cNvPr>
          <p:cNvSpPr>
            <a:spLocks noGrp="1"/>
          </p:cNvSpPr>
          <p:nvPr>
            <p:ph idx="1"/>
          </p:nvPr>
        </p:nvSpPr>
        <p:spPr/>
        <p:txBody>
          <a:bodyPr/>
          <a:lstStyle/>
          <a:p>
            <a:r>
              <a:rPr lang="sv-SE">
                <a:cs typeface="Helvetica" panose="020B0604020202020204" pitchFamily="34" charset="0"/>
              </a:rPr>
              <a:t>Välkomna, syfte, agenda. </a:t>
            </a:r>
            <a:r>
              <a:rPr lang="sv-SE" b="1">
                <a:solidFill>
                  <a:schemeClr val="accent6">
                    <a:lumMod val="75000"/>
                  </a:schemeClr>
                </a:solidFill>
                <a:cs typeface="Helvetica" panose="020B0604020202020204" pitchFamily="34" charset="0"/>
              </a:rPr>
              <a:t>5 min</a:t>
            </a:r>
          </a:p>
          <a:p>
            <a:r>
              <a:rPr lang="sv-SE">
                <a:cs typeface="Helvetica" panose="020B0604020202020204" pitchFamily="34" charset="0"/>
              </a:rPr>
              <a:t>Incheckning. </a:t>
            </a:r>
            <a:r>
              <a:rPr lang="sv-SE" b="1">
                <a:solidFill>
                  <a:schemeClr val="accent6">
                    <a:lumMod val="75000"/>
                  </a:schemeClr>
                </a:solidFill>
                <a:cs typeface="Helvetica" panose="020B0604020202020204" pitchFamily="34" charset="0"/>
              </a:rPr>
              <a:t>5 min</a:t>
            </a:r>
          </a:p>
          <a:p>
            <a:r>
              <a:rPr lang="sv-SE">
                <a:cs typeface="Helvetica" panose="020B0604020202020204" pitchFamily="34" charset="0"/>
              </a:rPr>
              <a:t>Återkoppling från styrgrupp och verksamheter. </a:t>
            </a:r>
            <a:r>
              <a:rPr lang="sv-SE" b="1">
                <a:solidFill>
                  <a:schemeClr val="accent6">
                    <a:lumMod val="75000"/>
                  </a:schemeClr>
                </a:solidFill>
                <a:cs typeface="Helvetica" panose="020B0604020202020204" pitchFamily="34" charset="0"/>
              </a:rPr>
              <a:t>25 min. </a:t>
            </a:r>
          </a:p>
          <a:p>
            <a:r>
              <a:rPr lang="sv-SE">
                <a:cs typeface="Helvetica" panose="020B0604020202020204" pitchFamily="34" charset="0"/>
              </a:rPr>
              <a:t>Arbetspass: Fortsatt konkretisering (inklusive fika). </a:t>
            </a:r>
            <a:r>
              <a:rPr lang="sv-SE" b="1">
                <a:solidFill>
                  <a:schemeClr val="accent6">
                    <a:lumMod val="75000"/>
                  </a:schemeClr>
                </a:solidFill>
                <a:cs typeface="Helvetica" panose="020B0604020202020204" pitchFamily="34" charset="0"/>
              </a:rPr>
              <a:t>80 min.</a:t>
            </a:r>
          </a:p>
          <a:p>
            <a:r>
              <a:rPr lang="sv-SE">
                <a:cs typeface="Helvetica" panose="020B0604020202020204" pitchFamily="34" charset="0"/>
              </a:rPr>
              <a:t>Avslut och nästa gång. </a:t>
            </a:r>
            <a:r>
              <a:rPr lang="sv-SE" b="1">
                <a:solidFill>
                  <a:schemeClr val="accent6">
                    <a:lumMod val="75000"/>
                  </a:schemeClr>
                </a:solidFill>
                <a:cs typeface="Helvetica" panose="020B0604020202020204" pitchFamily="34" charset="0"/>
              </a:rPr>
              <a:t>5 min</a:t>
            </a:r>
          </a:p>
          <a:p>
            <a:endParaRPr lang="sv-SE">
              <a:cs typeface="Helvetica" panose="020B0604020202020204" pitchFamily="34" charset="0"/>
            </a:endParaRPr>
          </a:p>
          <a:p>
            <a:endParaRPr lang="en-SE"/>
          </a:p>
        </p:txBody>
      </p:sp>
    </p:spTree>
    <p:extLst>
      <p:ext uri="{BB962C8B-B14F-4D97-AF65-F5344CB8AC3E}">
        <p14:creationId xmlns:p14="http://schemas.microsoft.com/office/powerpoint/2010/main" val="30016580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DC4430-984E-76C5-0BD1-77EAF07652FF}"/>
              </a:ext>
            </a:extLst>
          </p:cNvPr>
          <p:cNvSpPr>
            <a:spLocks noGrp="1"/>
          </p:cNvSpPr>
          <p:nvPr>
            <p:ph type="title"/>
          </p:nvPr>
        </p:nvSpPr>
        <p:spPr/>
        <p:txBody>
          <a:bodyPr/>
          <a:lstStyle/>
          <a:p>
            <a:r>
              <a:rPr lang="sv-SE">
                <a:latin typeface="Helvetica"/>
                <a:cs typeface="Helvetica"/>
              </a:rPr>
              <a:t>Syftet med dagens workshop</a:t>
            </a:r>
            <a:endParaRPr lang="sv-SE"/>
          </a:p>
        </p:txBody>
      </p:sp>
      <p:grpSp>
        <p:nvGrpSpPr>
          <p:cNvPr id="4" name="Grupp 3">
            <a:extLst>
              <a:ext uri="{FF2B5EF4-FFF2-40B4-BE49-F238E27FC236}">
                <a16:creationId xmlns:a16="http://schemas.microsoft.com/office/drawing/2014/main" id="{FE6C3917-4F38-401B-FFDD-F0D997BE3578}"/>
              </a:ext>
            </a:extLst>
          </p:cNvPr>
          <p:cNvGrpSpPr/>
          <p:nvPr/>
        </p:nvGrpSpPr>
        <p:grpSpPr>
          <a:xfrm>
            <a:off x="749237" y="1825625"/>
            <a:ext cx="10604563" cy="4351338"/>
            <a:chOff x="749237" y="1825625"/>
            <a:chExt cx="10604563" cy="4351338"/>
          </a:xfrm>
        </p:grpSpPr>
        <p:graphicFrame>
          <p:nvGraphicFramePr>
            <p:cNvPr id="5" name="Platshållare för innehåll 3">
              <a:extLst>
                <a:ext uri="{FF2B5EF4-FFF2-40B4-BE49-F238E27FC236}">
                  <a16:creationId xmlns:a16="http://schemas.microsoft.com/office/drawing/2014/main" id="{9A89C76A-91E0-4225-CD44-DF6BD5D10E85}"/>
                </a:ext>
              </a:extLst>
            </p:cNvPr>
            <p:cNvGraphicFramePr>
              <a:graphicFrameLocks/>
            </p:cNvGraphicFramePr>
            <p:nvPr>
              <p:extLst>
                <p:ext uri="{D42A27DB-BD31-4B8C-83A1-F6EECF244321}">
                  <p14:modId xmlns:p14="http://schemas.microsoft.com/office/powerpoint/2010/main" val="31481448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ruta 5">
              <a:extLst>
                <a:ext uri="{FF2B5EF4-FFF2-40B4-BE49-F238E27FC236}">
                  <a16:creationId xmlns:a16="http://schemas.microsoft.com/office/drawing/2014/main" id="{0575E374-0701-DE9B-D328-A2704C8F5544}"/>
                </a:ext>
              </a:extLst>
            </p:cNvPr>
            <p:cNvSpPr txBox="1"/>
            <p:nvPr/>
          </p:nvSpPr>
          <p:spPr>
            <a:xfrm>
              <a:off x="749237" y="2510307"/>
              <a:ext cx="999889" cy="369332"/>
            </a:xfrm>
            <a:prstGeom prst="rect">
              <a:avLst/>
            </a:prstGeom>
            <a:noFill/>
          </p:spPr>
          <p:txBody>
            <a:bodyPr wrap="none" rtlCol="0">
              <a:spAutoFit/>
            </a:bodyPr>
            <a:lstStyle/>
            <a:p>
              <a:r>
                <a:rPr lang="sv-SE"/>
                <a:t>[Datum]</a:t>
              </a:r>
            </a:p>
          </p:txBody>
        </p:sp>
        <p:sp>
          <p:nvSpPr>
            <p:cNvPr id="7" name="textruta 6">
              <a:extLst>
                <a:ext uri="{FF2B5EF4-FFF2-40B4-BE49-F238E27FC236}">
                  <a16:creationId xmlns:a16="http://schemas.microsoft.com/office/drawing/2014/main" id="{2C5429E7-8E0E-C6A1-CCDA-43DEECB61698}"/>
                </a:ext>
              </a:extLst>
            </p:cNvPr>
            <p:cNvSpPr txBox="1"/>
            <p:nvPr/>
          </p:nvSpPr>
          <p:spPr>
            <a:xfrm>
              <a:off x="3009299" y="2501071"/>
              <a:ext cx="999889" cy="369332"/>
            </a:xfrm>
            <a:prstGeom prst="rect">
              <a:avLst/>
            </a:prstGeom>
            <a:noFill/>
          </p:spPr>
          <p:txBody>
            <a:bodyPr wrap="none" rtlCol="0">
              <a:spAutoFit/>
            </a:bodyPr>
            <a:lstStyle/>
            <a:p>
              <a:r>
                <a:rPr lang="sv-SE"/>
                <a:t>[Datum]</a:t>
              </a:r>
            </a:p>
          </p:txBody>
        </p:sp>
        <p:sp>
          <p:nvSpPr>
            <p:cNvPr id="8" name="textruta 7">
              <a:extLst>
                <a:ext uri="{FF2B5EF4-FFF2-40B4-BE49-F238E27FC236}">
                  <a16:creationId xmlns:a16="http://schemas.microsoft.com/office/drawing/2014/main" id="{3F7A6C6D-634B-ABF1-4D91-D158181274F4}"/>
                </a:ext>
              </a:extLst>
            </p:cNvPr>
            <p:cNvSpPr txBox="1"/>
            <p:nvPr/>
          </p:nvSpPr>
          <p:spPr>
            <a:xfrm>
              <a:off x="5229464" y="2496514"/>
              <a:ext cx="999889" cy="369332"/>
            </a:xfrm>
            <a:prstGeom prst="rect">
              <a:avLst/>
            </a:prstGeom>
            <a:noFill/>
          </p:spPr>
          <p:txBody>
            <a:bodyPr wrap="none" rtlCol="0">
              <a:spAutoFit/>
            </a:bodyPr>
            <a:lstStyle/>
            <a:p>
              <a:r>
                <a:rPr lang="sv-SE"/>
                <a:t>[Datum]</a:t>
              </a:r>
            </a:p>
          </p:txBody>
        </p:sp>
        <p:sp>
          <p:nvSpPr>
            <p:cNvPr id="9" name="textruta 8">
              <a:extLst>
                <a:ext uri="{FF2B5EF4-FFF2-40B4-BE49-F238E27FC236}">
                  <a16:creationId xmlns:a16="http://schemas.microsoft.com/office/drawing/2014/main" id="{5F03B172-3D69-CE79-E3AC-5F46BB281A4A}"/>
                </a:ext>
              </a:extLst>
            </p:cNvPr>
            <p:cNvSpPr txBox="1"/>
            <p:nvPr/>
          </p:nvSpPr>
          <p:spPr>
            <a:xfrm>
              <a:off x="7400563" y="2496514"/>
              <a:ext cx="999889" cy="369332"/>
            </a:xfrm>
            <a:prstGeom prst="rect">
              <a:avLst/>
            </a:prstGeom>
            <a:noFill/>
          </p:spPr>
          <p:txBody>
            <a:bodyPr wrap="none" rtlCol="0">
              <a:spAutoFit/>
            </a:bodyPr>
            <a:lstStyle/>
            <a:p>
              <a:r>
                <a:rPr lang="sv-SE"/>
                <a:t>[Datum]</a:t>
              </a:r>
            </a:p>
          </p:txBody>
        </p:sp>
        <p:sp>
          <p:nvSpPr>
            <p:cNvPr id="10" name="textruta 9">
              <a:extLst>
                <a:ext uri="{FF2B5EF4-FFF2-40B4-BE49-F238E27FC236}">
                  <a16:creationId xmlns:a16="http://schemas.microsoft.com/office/drawing/2014/main" id="{A57212F5-D0D0-28B8-2679-EBAB32599183}"/>
                </a:ext>
              </a:extLst>
            </p:cNvPr>
            <p:cNvSpPr txBox="1"/>
            <p:nvPr/>
          </p:nvSpPr>
          <p:spPr>
            <a:xfrm>
              <a:off x="9620728" y="2559123"/>
              <a:ext cx="999889" cy="369332"/>
            </a:xfrm>
            <a:prstGeom prst="rect">
              <a:avLst/>
            </a:prstGeom>
            <a:noFill/>
          </p:spPr>
          <p:txBody>
            <a:bodyPr wrap="none" rtlCol="0">
              <a:spAutoFit/>
            </a:bodyPr>
            <a:lstStyle/>
            <a:p>
              <a:r>
                <a:rPr lang="sv-SE"/>
                <a:t>[Datum]</a:t>
              </a:r>
            </a:p>
          </p:txBody>
        </p:sp>
      </p:grpSp>
      <p:sp>
        <p:nvSpPr>
          <p:cNvPr id="11" name="Rektangel 285">
            <a:extLst>
              <a:ext uri="{FF2B5EF4-FFF2-40B4-BE49-F238E27FC236}">
                <a16:creationId xmlns:a16="http://schemas.microsoft.com/office/drawing/2014/main" id="{5DAA0523-209C-4CB9-44BE-2CFFBF5EB76D}"/>
              </a:ext>
            </a:extLst>
          </p:cNvPr>
          <p:cNvSpPr/>
          <p:nvPr/>
        </p:nvSpPr>
        <p:spPr>
          <a:xfrm>
            <a:off x="7393622" y="2879639"/>
            <a:ext cx="2171099" cy="224798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14224003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971DD-8D94-01BF-D201-E2F09604F85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E3BEB2C-D140-ED06-1724-C6D303ABD747}"/>
              </a:ext>
            </a:extLst>
          </p:cNvPr>
          <p:cNvSpPr>
            <a:spLocks noGrp="1"/>
          </p:cNvSpPr>
          <p:nvPr>
            <p:ph type="title"/>
          </p:nvPr>
        </p:nvSpPr>
        <p:spPr/>
        <p:txBody>
          <a:bodyPr/>
          <a:lstStyle/>
          <a:p>
            <a:r>
              <a:rPr lang="sv-SE"/>
              <a:t>Dagens agenda</a:t>
            </a:r>
            <a:endParaRPr lang="en-SE"/>
          </a:p>
        </p:txBody>
      </p:sp>
      <p:sp>
        <p:nvSpPr>
          <p:cNvPr id="3" name="Platshållare för innehåll 2">
            <a:extLst>
              <a:ext uri="{FF2B5EF4-FFF2-40B4-BE49-F238E27FC236}">
                <a16:creationId xmlns:a16="http://schemas.microsoft.com/office/drawing/2014/main" id="{B1A1C208-46DD-B5C4-D869-EE4A8BC0F28C}"/>
              </a:ext>
            </a:extLst>
          </p:cNvPr>
          <p:cNvSpPr>
            <a:spLocks noGrp="1"/>
          </p:cNvSpPr>
          <p:nvPr>
            <p:ph idx="1"/>
          </p:nvPr>
        </p:nvSpPr>
        <p:spPr/>
        <p:txBody>
          <a:bodyPr/>
          <a:lstStyle/>
          <a:p>
            <a:r>
              <a:rPr lang="sv-SE">
                <a:cs typeface="Helvetica" panose="020B0604020202020204" pitchFamily="34" charset="0"/>
              </a:rPr>
              <a:t>Incheckning</a:t>
            </a:r>
          </a:p>
          <a:p>
            <a:r>
              <a:rPr lang="sv-SE">
                <a:cs typeface="Helvetica" panose="020B0604020202020204" pitchFamily="34" charset="0"/>
              </a:rPr>
              <a:t>Återkoppling från styrgrupp och verksamheter</a:t>
            </a:r>
          </a:p>
          <a:p>
            <a:r>
              <a:rPr lang="sv-SE">
                <a:cs typeface="Helvetica" panose="020B0604020202020204" pitchFamily="34" charset="0"/>
              </a:rPr>
              <a:t>Arbetspass: Fortsatt konkretisering (inklusive fika)</a:t>
            </a:r>
          </a:p>
          <a:p>
            <a:r>
              <a:rPr lang="sv-SE">
                <a:cs typeface="Helvetica" panose="020B0604020202020204" pitchFamily="34" charset="0"/>
              </a:rPr>
              <a:t>Avslut och nästa gång</a:t>
            </a:r>
          </a:p>
          <a:p>
            <a:endParaRPr lang="en-SE"/>
          </a:p>
        </p:txBody>
      </p:sp>
    </p:spTree>
    <p:extLst>
      <p:ext uri="{BB962C8B-B14F-4D97-AF65-F5344CB8AC3E}">
        <p14:creationId xmlns:p14="http://schemas.microsoft.com/office/powerpoint/2010/main" val="28738569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4" descr="Barnhänder på en jordglob">
            <a:extLst>
              <a:ext uri="{FF2B5EF4-FFF2-40B4-BE49-F238E27FC236}">
                <a16:creationId xmlns:a16="http://schemas.microsoft.com/office/drawing/2014/main" id="{70B39D86-94AE-4ADB-D8DD-F96C5CAE0CEC}"/>
              </a:ext>
            </a:extLst>
          </p:cNvPr>
          <p:cNvPicPr>
            <a:picLocks noChangeAspect="1"/>
          </p:cNvPicPr>
          <p:nvPr/>
        </p:nvPicPr>
        <p:blipFill>
          <a:blip r:embed="rId3" cstate="email">
            <a:extLst>
              <a:ext uri="{28A0092B-C50C-407E-A947-70E740481C1C}">
                <a14:useLocalDpi xmlns:a14="http://schemas.microsoft.com/office/drawing/2010/main" val="0"/>
              </a:ext>
            </a:extLst>
          </a:blip>
          <a:srcRect t="15730"/>
          <a:stretch>
            <a:fillRect/>
          </a:stretch>
        </p:blipFill>
        <p:spPr>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2" name="Rubrik 1">
            <a:extLst>
              <a:ext uri="{FF2B5EF4-FFF2-40B4-BE49-F238E27FC236}">
                <a16:creationId xmlns:a16="http://schemas.microsoft.com/office/drawing/2014/main" id="{5187BB9D-5E95-7969-0B3D-63BF951D9BE5}"/>
              </a:ext>
            </a:extLst>
          </p:cNvPr>
          <p:cNvSpPr>
            <a:spLocks noGrp="1"/>
          </p:cNvSpPr>
          <p:nvPr>
            <p:ph type="title"/>
          </p:nvPr>
        </p:nvSpPr>
        <p:spPr>
          <a:xfrm>
            <a:off x="599818" y="5234320"/>
            <a:ext cx="6931319" cy="752217"/>
          </a:xfrm>
        </p:spPr>
        <p:txBody>
          <a:bodyPr vert="horz" lIns="91440" tIns="45720" rIns="91440" bIns="45720" rtlCol="0" anchor="b">
            <a:normAutofit/>
          </a:bodyPr>
          <a:lstStyle/>
          <a:p>
            <a:r>
              <a:rPr lang="en-US" sz="3600" b="1" err="1">
                <a:solidFill>
                  <a:schemeClr val="tx1">
                    <a:lumMod val="85000"/>
                    <a:lumOff val="15000"/>
                  </a:schemeClr>
                </a:solidFill>
              </a:rPr>
              <a:t>Incheckning</a:t>
            </a:r>
            <a:endParaRPr lang="en-US" sz="3600" b="1">
              <a:solidFill>
                <a:schemeClr val="tx1">
                  <a:lumMod val="85000"/>
                  <a:lumOff val="15000"/>
                </a:schemeClr>
              </a:solidFill>
            </a:endParaRPr>
          </a:p>
        </p:txBody>
      </p:sp>
      <p:sp>
        <p:nvSpPr>
          <p:cNvPr id="9" name="Content Placeholder 8">
            <a:extLst>
              <a:ext uri="{FF2B5EF4-FFF2-40B4-BE49-F238E27FC236}">
                <a16:creationId xmlns:a16="http://schemas.microsoft.com/office/drawing/2014/main" id="{6FB235DB-923F-C341-6AC8-D5F74365822D}"/>
              </a:ext>
            </a:extLst>
          </p:cNvPr>
          <p:cNvSpPr>
            <a:spLocks noGrp="1"/>
          </p:cNvSpPr>
          <p:nvPr>
            <p:ph idx="1"/>
          </p:nvPr>
        </p:nvSpPr>
        <p:spPr>
          <a:xfrm>
            <a:off x="599819" y="6059086"/>
            <a:ext cx="6931319" cy="349725"/>
          </a:xfrm>
        </p:spPr>
        <p:txBody>
          <a:bodyPr vert="horz" lIns="91440" tIns="45720" rIns="91440" bIns="45720" rtlCol="0" anchor="t">
            <a:normAutofit lnSpcReduction="10000"/>
          </a:bodyPr>
          <a:lstStyle/>
          <a:p>
            <a:pPr marL="0" indent="0">
              <a:buNone/>
            </a:pPr>
            <a:r>
              <a:rPr lang="en-US" sz="2000" err="1">
                <a:solidFill>
                  <a:schemeClr val="tx1">
                    <a:lumMod val="85000"/>
                    <a:lumOff val="15000"/>
                  </a:schemeClr>
                </a:solidFill>
              </a:rPr>
              <a:t>Vilket</a:t>
            </a:r>
            <a:r>
              <a:rPr lang="en-US" sz="2000">
                <a:solidFill>
                  <a:schemeClr val="tx1">
                    <a:lumMod val="85000"/>
                    <a:lumOff val="15000"/>
                  </a:schemeClr>
                </a:solidFill>
              </a:rPr>
              <a:t> land </a:t>
            </a:r>
            <a:r>
              <a:rPr lang="en-US" sz="2000" err="1">
                <a:solidFill>
                  <a:schemeClr val="tx1">
                    <a:lumMod val="85000"/>
                    <a:lumOff val="15000"/>
                  </a:schemeClr>
                </a:solidFill>
              </a:rPr>
              <a:t>skulle</a:t>
            </a:r>
            <a:r>
              <a:rPr lang="en-US" sz="2000">
                <a:solidFill>
                  <a:schemeClr val="tx1">
                    <a:lumMod val="85000"/>
                    <a:lumOff val="15000"/>
                  </a:schemeClr>
                </a:solidFill>
              </a:rPr>
              <a:t> du </a:t>
            </a:r>
            <a:r>
              <a:rPr lang="en-US" sz="2000" err="1">
                <a:solidFill>
                  <a:schemeClr val="tx1">
                    <a:lumMod val="85000"/>
                    <a:lumOff val="15000"/>
                  </a:schemeClr>
                </a:solidFill>
              </a:rPr>
              <a:t>helst</a:t>
            </a:r>
            <a:r>
              <a:rPr lang="en-US" sz="2000">
                <a:solidFill>
                  <a:schemeClr val="tx1">
                    <a:lumMod val="85000"/>
                    <a:lumOff val="15000"/>
                  </a:schemeClr>
                </a:solidFill>
              </a:rPr>
              <a:t> </a:t>
            </a:r>
            <a:r>
              <a:rPr lang="en-US" sz="2000" err="1">
                <a:solidFill>
                  <a:schemeClr val="tx1">
                    <a:lumMod val="85000"/>
                    <a:lumOff val="15000"/>
                  </a:schemeClr>
                </a:solidFill>
              </a:rPr>
              <a:t>vilja</a:t>
            </a:r>
            <a:r>
              <a:rPr lang="en-US" sz="2000">
                <a:solidFill>
                  <a:schemeClr val="tx1">
                    <a:lumMod val="85000"/>
                    <a:lumOff val="15000"/>
                  </a:schemeClr>
                </a:solidFill>
              </a:rPr>
              <a:t> </a:t>
            </a:r>
            <a:r>
              <a:rPr lang="en-US" sz="2000" err="1">
                <a:solidFill>
                  <a:schemeClr val="tx1">
                    <a:lumMod val="85000"/>
                    <a:lumOff val="15000"/>
                  </a:schemeClr>
                </a:solidFill>
              </a:rPr>
              <a:t>besöka</a:t>
            </a:r>
            <a:r>
              <a:rPr lang="en-US" sz="2000">
                <a:solidFill>
                  <a:schemeClr val="tx1">
                    <a:lumMod val="85000"/>
                    <a:lumOff val="15000"/>
                  </a:schemeClr>
                </a:solidFill>
              </a:rPr>
              <a:t> – och </a:t>
            </a:r>
            <a:r>
              <a:rPr lang="en-US" sz="2000" err="1">
                <a:solidFill>
                  <a:schemeClr val="tx1">
                    <a:lumMod val="85000"/>
                    <a:lumOff val="15000"/>
                  </a:schemeClr>
                </a:solidFill>
              </a:rPr>
              <a:t>varför</a:t>
            </a:r>
            <a:r>
              <a:rPr lang="en-US" sz="2000">
                <a:solidFill>
                  <a:schemeClr val="tx1">
                    <a:lumMod val="85000"/>
                    <a:lumOff val="15000"/>
                  </a:schemeClr>
                </a:solidFill>
              </a:rPr>
              <a:t>?</a:t>
            </a:r>
          </a:p>
        </p:txBody>
      </p:sp>
    </p:spTree>
    <p:extLst>
      <p:ext uri="{BB962C8B-B14F-4D97-AF65-F5344CB8AC3E}">
        <p14:creationId xmlns:p14="http://schemas.microsoft.com/office/powerpoint/2010/main" val="76986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DFE2E-D421-CF36-9A6F-63E697EF8D3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02D760A-9F56-592A-ED16-C11BF22147A0}"/>
              </a:ext>
            </a:extLst>
          </p:cNvPr>
          <p:cNvSpPr>
            <a:spLocks noGrp="1"/>
          </p:cNvSpPr>
          <p:nvPr>
            <p:ph type="title"/>
          </p:nvPr>
        </p:nvSpPr>
        <p:spPr>
          <a:xfrm>
            <a:off x="525780" y="0"/>
            <a:ext cx="10515600" cy="1325563"/>
          </a:xfrm>
        </p:spPr>
        <p:txBody>
          <a:bodyPr/>
          <a:lstStyle/>
          <a:p>
            <a:r>
              <a:rPr lang="sv-SE"/>
              <a:t>Återkoppling från styrgrupp och verksamheter</a:t>
            </a:r>
            <a:endParaRPr lang="en-SE"/>
          </a:p>
        </p:txBody>
      </p:sp>
      <p:sp>
        <p:nvSpPr>
          <p:cNvPr id="3" name="Platshållare för innehåll 2">
            <a:extLst>
              <a:ext uri="{FF2B5EF4-FFF2-40B4-BE49-F238E27FC236}">
                <a16:creationId xmlns:a16="http://schemas.microsoft.com/office/drawing/2014/main" id="{B766DEA6-E83C-53D5-D89E-16ACAF7F0696}"/>
              </a:ext>
            </a:extLst>
          </p:cNvPr>
          <p:cNvSpPr>
            <a:spLocks noGrp="1"/>
          </p:cNvSpPr>
          <p:nvPr>
            <p:ph idx="1"/>
          </p:nvPr>
        </p:nvSpPr>
        <p:spPr>
          <a:xfrm>
            <a:off x="209550" y="1143001"/>
            <a:ext cx="5574030" cy="2640329"/>
          </a:xfrm>
          <a:ln>
            <a:solidFill>
              <a:schemeClr val="accent1"/>
            </a:solidFill>
          </a:ln>
        </p:spPr>
        <p:txBody>
          <a:bodyPr>
            <a:normAutofit/>
          </a:bodyPr>
          <a:lstStyle/>
          <a:p>
            <a:pPr marL="0" indent="0">
              <a:buNone/>
            </a:pPr>
            <a:r>
              <a:rPr lang="sv-SE"/>
              <a:t>Är lösningen lätt att förstå för den som inte deltagit i samskapandet?</a:t>
            </a:r>
          </a:p>
          <a:p>
            <a:endParaRPr lang="en-SE"/>
          </a:p>
        </p:txBody>
      </p:sp>
      <p:sp>
        <p:nvSpPr>
          <p:cNvPr id="4" name="Platshållare för innehåll 2">
            <a:extLst>
              <a:ext uri="{FF2B5EF4-FFF2-40B4-BE49-F238E27FC236}">
                <a16:creationId xmlns:a16="http://schemas.microsoft.com/office/drawing/2014/main" id="{9B689D91-3BBE-9935-3FC7-8815433897F1}"/>
              </a:ext>
            </a:extLst>
          </p:cNvPr>
          <p:cNvSpPr txBox="1">
            <a:spLocks/>
          </p:cNvSpPr>
          <p:nvPr/>
        </p:nvSpPr>
        <p:spPr>
          <a:xfrm>
            <a:off x="209550" y="3909061"/>
            <a:ext cx="5574030" cy="2735580"/>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Går det att se hur den fungerar i praktiken?</a:t>
            </a:r>
          </a:p>
          <a:p>
            <a:endParaRPr lang="en-SE"/>
          </a:p>
        </p:txBody>
      </p:sp>
      <p:sp>
        <p:nvSpPr>
          <p:cNvPr id="5" name="Platshållare för innehåll 2">
            <a:extLst>
              <a:ext uri="{FF2B5EF4-FFF2-40B4-BE49-F238E27FC236}">
                <a16:creationId xmlns:a16="http://schemas.microsoft.com/office/drawing/2014/main" id="{869B2F3A-5210-76F6-FD74-C9BF8FD06D60}"/>
              </a:ext>
            </a:extLst>
          </p:cNvPr>
          <p:cNvSpPr txBox="1">
            <a:spLocks/>
          </p:cNvSpPr>
          <p:nvPr/>
        </p:nvSpPr>
        <p:spPr>
          <a:xfrm>
            <a:off x="6008370" y="1143001"/>
            <a:ext cx="5833110" cy="2640329"/>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Vilken nytta kan lösningen ge?</a:t>
            </a:r>
          </a:p>
          <a:p>
            <a:endParaRPr lang="en-SE"/>
          </a:p>
        </p:txBody>
      </p:sp>
      <p:sp>
        <p:nvSpPr>
          <p:cNvPr id="7" name="Platshållare för innehåll 2">
            <a:extLst>
              <a:ext uri="{FF2B5EF4-FFF2-40B4-BE49-F238E27FC236}">
                <a16:creationId xmlns:a16="http://schemas.microsoft.com/office/drawing/2014/main" id="{43AD1300-A5AD-8D25-F0DD-968D4070BD09}"/>
              </a:ext>
            </a:extLst>
          </p:cNvPr>
          <p:cNvSpPr txBox="1">
            <a:spLocks/>
          </p:cNvSpPr>
          <p:nvPr/>
        </p:nvSpPr>
        <p:spPr>
          <a:xfrm>
            <a:off x="6008370" y="3909061"/>
            <a:ext cx="5833110" cy="2735580"/>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Vilka frågor eller hinder behöver lösas?</a:t>
            </a:r>
            <a:endParaRPr lang="sv-SE">
              <a:latin typeface="Helvetica" panose="020B0604020202020204" pitchFamily="34" charset="0"/>
              <a:cs typeface="Helvetica" panose="020B0604020202020204" pitchFamily="34" charset="0"/>
            </a:endParaRPr>
          </a:p>
          <a:p>
            <a:endParaRPr lang="en-SE"/>
          </a:p>
        </p:txBody>
      </p:sp>
    </p:spTree>
    <p:extLst>
      <p:ext uri="{BB962C8B-B14F-4D97-AF65-F5344CB8AC3E}">
        <p14:creationId xmlns:p14="http://schemas.microsoft.com/office/powerpoint/2010/main" val="25356048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0D52F1-D072-9387-DD7D-3B7768A33212}"/>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325C5DD-D0E7-D149-6E86-F459675F4C0B}"/>
              </a:ext>
            </a:extLst>
          </p:cNvPr>
          <p:cNvSpPr>
            <a:spLocks noGrp="1"/>
          </p:cNvSpPr>
          <p:nvPr>
            <p:ph type="title"/>
          </p:nvPr>
        </p:nvSpPr>
        <p:spPr>
          <a:xfrm>
            <a:off x="7380407" y="743447"/>
            <a:ext cx="3973385" cy="3692028"/>
          </a:xfrm>
          <a:noFill/>
        </p:spPr>
        <p:txBody>
          <a:bodyPr vert="horz" lIns="91440" tIns="45720" rIns="91440" bIns="45720" rtlCol="0" anchor="b">
            <a:normAutofit/>
          </a:bodyPr>
          <a:lstStyle/>
          <a:p>
            <a:r>
              <a:rPr lang="en-US" sz="5200" b="1"/>
              <a:t>Arbetspass:</a:t>
            </a:r>
            <a:r>
              <a:rPr lang="en-US" sz="5200"/>
              <a:t> </a:t>
            </a:r>
            <a:r>
              <a:rPr lang="en-US" sz="5200" err="1"/>
              <a:t>Fortsatt</a:t>
            </a:r>
            <a:r>
              <a:rPr lang="en-US" sz="5200"/>
              <a:t> </a:t>
            </a:r>
            <a:r>
              <a:rPr lang="en-US" sz="5200" err="1"/>
              <a:t>konkretisering</a:t>
            </a:r>
            <a:r>
              <a:rPr lang="en-US" sz="5200"/>
              <a:t> </a:t>
            </a:r>
          </a:p>
        </p:txBody>
      </p:sp>
      <p:pic>
        <p:nvPicPr>
          <p:cNvPr id="5" name="Platshållare för innehåll 4" descr="Stora och små pilar">
            <a:extLst>
              <a:ext uri="{FF2B5EF4-FFF2-40B4-BE49-F238E27FC236}">
                <a16:creationId xmlns:a16="http://schemas.microsoft.com/office/drawing/2014/main" id="{1F59C14F-1DAD-7741-64AB-5E12A5B1CC37}"/>
              </a:ext>
            </a:extLst>
          </p:cNvPr>
          <p:cNvPicPr>
            <a:picLocks noChangeAspect="1"/>
          </p:cNvPicPr>
          <p:nvPr/>
        </p:nvPicPr>
        <p:blipFill>
          <a:blip r:embed="rId3" cstate="email">
            <a:extLst>
              <a:ext uri="{28A0092B-C50C-407E-A947-70E740481C1C}">
                <a14:useLocalDpi xmlns:a14="http://schemas.microsoft.com/office/drawing/2010/main" val="0"/>
              </a:ext>
            </a:extLst>
          </a:blip>
          <a:srcRect r="31936" b="-1"/>
          <a:stretch>
            <a:fillRect/>
          </a:stretch>
        </p:blipFill>
        <p:spPr>
          <a:xfrm>
            <a:off x="20" y="10"/>
            <a:ext cx="6992881" cy="6857990"/>
          </a:xfrm>
          <a:prstGeom prst="rect">
            <a:avLst/>
          </a:prstGeom>
        </p:spPr>
      </p:pic>
    </p:spTree>
    <p:extLst>
      <p:ext uri="{BB962C8B-B14F-4D97-AF65-F5344CB8AC3E}">
        <p14:creationId xmlns:p14="http://schemas.microsoft.com/office/powerpoint/2010/main" val="38920762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F4A0A3-20CC-0891-1FC8-DF39CB14B4FE}"/>
              </a:ext>
            </a:extLst>
          </p:cNvPr>
          <p:cNvSpPr>
            <a:spLocks noGrp="1"/>
          </p:cNvSpPr>
          <p:nvPr>
            <p:ph type="title"/>
          </p:nvPr>
        </p:nvSpPr>
        <p:spPr/>
        <p:txBody>
          <a:bodyPr/>
          <a:lstStyle/>
          <a:p>
            <a:r>
              <a:rPr lang="sv-SE"/>
              <a:t>Fortsatt konkretisering </a:t>
            </a:r>
            <a:endParaRPr lang="en-SE"/>
          </a:p>
        </p:txBody>
      </p:sp>
      <p:sp>
        <p:nvSpPr>
          <p:cNvPr id="3" name="Platshållare för innehåll 2">
            <a:extLst>
              <a:ext uri="{FF2B5EF4-FFF2-40B4-BE49-F238E27FC236}">
                <a16:creationId xmlns:a16="http://schemas.microsoft.com/office/drawing/2014/main" id="{513AA56B-C6AD-D26B-AE79-4E493AA539CC}"/>
              </a:ext>
            </a:extLst>
          </p:cNvPr>
          <p:cNvSpPr>
            <a:spLocks noGrp="1"/>
          </p:cNvSpPr>
          <p:nvPr>
            <p:ph idx="1"/>
          </p:nvPr>
        </p:nvSpPr>
        <p:spPr/>
        <p:txBody>
          <a:bodyPr/>
          <a:lstStyle/>
          <a:p>
            <a:r>
              <a:rPr lang="sv-SE"/>
              <a:t>Utifrån styrgruppens och verksamheternas återkoppling:</a:t>
            </a:r>
          </a:p>
          <a:p>
            <a:pPr lvl="1"/>
            <a:r>
              <a:rPr lang="sv-SE"/>
              <a:t>Vad behöver förtydligas och konkretiseras?</a:t>
            </a:r>
            <a:endParaRPr lang="en-SE"/>
          </a:p>
        </p:txBody>
      </p:sp>
      <p:sp>
        <p:nvSpPr>
          <p:cNvPr id="4" name="Rektangel: rundade hörn 3">
            <a:extLst>
              <a:ext uri="{FF2B5EF4-FFF2-40B4-BE49-F238E27FC236}">
                <a16:creationId xmlns:a16="http://schemas.microsoft.com/office/drawing/2014/main" id="{446A3BF2-AC62-9C40-5DAE-E2D51A1C9E47}"/>
              </a:ext>
            </a:extLst>
          </p:cNvPr>
          <p:cNvSpPr/>
          <p:nvPr/>
        </p:nvSpPr>
        <p:spPr>
          <a:xfrm>
            <a:off x="475319"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Dokumentera </a:t>
            </a:r>
          </a:p>
          <a:p>
            <a:pPr marL="457200" indent="-457200">
              <a:buFont typeface="Arial" panose="020B0604020202020204" pitchFamily="34" charset="0"/>
              <a:buChar char="•"/>
            </a:pPr>
            <a:r>
              <a:rPr lang="sv-SE" sz="2400">
                <a:solidFill>
                  <a:schemeClr val="bg2">
                    <a:lumMod val="25000"/>
                  </a:schemeClr>
                </a:solidFill>
              </a:rPr>
              <a:t>Återberätta i helgrupp</a:t>
            </a:r>
          </a:p>
        </p:txBody>
      </p:sp>
      <p:sp>
        <p:nvSpPr>
          <p:cNvPr id="5" name="Rektangel: rundade hörn 4">
            <a:extLst>
              <a:ext uri="{FF2B5EF4-FFF2-40B4-BE49-F238E27FC236}">
                <a16:creationId xmlns:a16="http://schemas.microsoft.com/office/drawing/2014/main" id="{1686EC85-D0A3-3445-772B-C9A3B3A97AF3}"/>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Tree>
    <p:extLst>
      <p:ext uri="{BB962C8B-B14F-4D97-AF65-F5344CB8AC3E}">
        <p14:creationId xmlns:p14="http://schemas.microsoft.com/office/powerpoint/2010/main" val="1622456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45EE-295B-4F81-06D5-95CF5A27FEAD}"/>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F6217DD0-3C79-35B3-4038-1CF44EC1BBEE}"/>
              </a:ext>
            </a:extLst>
          </p:cNvPr>
          <p:cNvSpPr txBox="1"/>
          <p:nvPr/>
        </p:nvSpPr>
        <p:spPr>
          <a:xfrm>
            <a:off x="348711" y="391953"/>
            <a:ext cx="4546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cs typeface="Helvetica"/>
              </a:rPr>
              <a:t>Fika!</a:t>
            </a:r>
            <a:endParaRPr lang="sv-SE" sz="4800">
              <a:ea typeface="Calibri" panose="020F0502020204030204"/>
              <a:cs typeface="Calibri" panose="020F0502020204030204"/>
            </a:endParaRPr>
          </a:p>
        </p:txBody>
      </p:sp>
      <p:sp>
        <p:nvSpPr>
          <p:cNvPr id="3" name="Platshållare för innehåll 2">
            <a:extLst>
              <a:ext uri="{FF2B5EF4-FFF2-40B4-BE49-F238E27FC236}">
                <a16:creationId xmlns:a16="http://schemas.microsoft.com/office/drawing/2014/main" id="{FA07AA09-B84C-801C-DA65-1D8C99720B03}"/>
              </a:ext>
            </a:extLst>
          </p:cNvPr>
          <p:cNvSpPr>
            <a:spLocks noGrp="1"/>
          </p:cNvSpPr>
          <p:nvPr>
            <p:ph idx="1"/>
          </p:nvPr>
        </p:nvSpPr>
        <p:spPr/>
        <p:txBody>
          <a:bodyPr/>
          <a:lstStyle/>
          <a:p>
            <a:endParaRPr lang="en-SE"/>
          </a:p>
        </p:txBody>
      </p:sp>
      <p:pic>
        <p:nvPicPr>
          <p:cNvPr id="7" name="Bildobjekt 6" descr="Kaffekoppar med kaffe och kaffekonst">
            <a:extLst>
              <a:ext uri="{FF2B5EF4-FFF2-40B4-BE49-F238E27FC236}">
                <a16:creationId xmlns:a16="http://schemas.microsoft.com/office/drawing/2014/main" id="{7257720D-E6E7-2880-AE60-184B77C46A20}"/>
              </a:ext>
            </a:extLst>
          </p:cNvPr>
          <p:cNvPicPr>
            <a:picLocks noChangeAspect="1"/>
          </p:cNvPicPr>
          <p:nvPr/>
        </p:nvPicPr>
        <p:blipFill>
          <a:blip r:embed="rId3" cstate="email">
            <a:extLst>
              <a:ext uri="{28A0092B-C50C-407E-A947-70E740481C1C}">
                <a14:useLocalDpi xmlns:a14="http://schemas.microsoft.com/office/drawing/2010/main" val="0"/>
              </a:ext>
            </a:extLst>
          </a:blip>
          <a:srcRect l="149" r="21181"/>
          <a:stretch>
            <a:fillRect/>
          </a:stretch>
        </p:blipFill>
        <p:spPr>
          <a:xfrm>
            <a:off x="4271277" y="0"/>
            <a:ext cx="7920723" cy="6858000"/>
          </a:xfrm>
          <a:prstGeom prst="rect">
            <a:avLst/>
          </a:prstGeom>
        </p:spPr>
      </p:pic>
    </p:spTree>
    <p:extLst>
      <p:ext uri="{BB962C8B-B14F-4D97-AF65-F5344CB8AC3E}">
        <p14:creationId xmlns:p14="http://schemas.microsoft.com/office/powerpoint/2010/main" val="40871238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79482-14BC-D263-5836-3D60C989005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9FA0B2C-82AC-BC69-D92A-7251AF701136}"/>
              </a:ext>
            </a:extLst>
          </p:cNvPr>
          <p:cNvSpPr>
            <a:spLocks noGrp="1"/>
          </p:cNvSpPr>
          <p:nvPr>
            <p:ph type="title"/>
          </p:nvPr>
        </p:nvSpPr>
        <p:spPr>
          <a:xfrm>
            <a:off x="653472" y="365125"/>
            <a:ext cx="10515600" cy="1325563"/>
          </a:xfrm>
        </p:spPr>
        <p:txBody>
          <a:bodyPr/>
          <a:lstStyle/>
          <a:p>
            <a:r>
              <a:rPr lang="sv-SE">
                <a:latin typeface="Helvetica"/>
                <a:cs typeface="Helvetica"/>
              </a:rPr>
              <a:t>Till nästa gång</a:t>
            </a:r>
          </a:p>
        </p:txBody>
      </p:sp>
      <p:sp>
        <p:nvSpPr>
          <p:cNvPr id="3" name="Platshållare för innehåll 2">
            <a:extLst>
              <a:ext uri="{FF2B5EF4-FFF2-40B4-BE49-F238E27FC236}">
                <a16:creationId xmlns:a16="http://schemas.microsoft.com/office/drawing/2014/main" id="{2D8ACF07-DAEF-596D-653E-616E53202C3D}"/>
              </a:ext>
            </a:extLst>
          </p:cNvPr>
          <p:cNvSpPr>
            <a:spLocks noGrp="1"/>
          </p:cNvSpPr>
          <p:nvPr>
            <p:ph idx="1"/>
          </p:nvPr>
        </p:nvSpPr>
        <p:spPr>
          <a:xfrm>
            <a:off x="537213" y="1690688"/>
            <a:ext cx="5558787" cy="5064125"/>
          </a:xfrm>
        </p:spPr>
        <p:txBody>
          <a:bodyPr vert="horz" lIns="91440" tIns="45720" rIns="91440" bIns="45720" rtlCol="0" anchor="t">
            <a:normAutofit/>
          </a:bodyPr>
          <a:lstStyle/>
          <a:p>
            <a:r>
              <a:rPr lang="sv-SE" sz="2400">
                <a:latin typeface="Helvetica" panose="020B0604020202020204" pitchFamily="34" charset="0"/>
                <a:cs typeface="Helvetica" panose="020B0604020202020204" pitchFamily="34" charset="0"/>
              </a:rPr>
              <a:t>Vi skickar ut dokumentation från dagens workshop.</a:t>
            </a:r>
          </a:p>
          <a:p>
            <a:endParaRPr lang="sv-SE" sz="700">
              <a:latin typeface="Helvetica" panose="020B0604020202020204" pitchFamily="34" charset="0"/>
              <a:cs typeface="Helvetica" panose="020B0604020202020204" pitchFamily="34" charset="0"/>
            </a:endParaRPr>
          </a:p>
          <a:p>
            <a:r>
              <a:rPr lang="sv-SE" sz="2400">
                <a:latin typeface="Helvetica" panose="020B0604020202020204" pitchFamily="34" charset="0"/>
                <a:cs typeface="Helvetica" panose="020B0604020202020204" pitchFamily="34" charset="0"/>
              </a:rPr>
              <a:t>Lyssna in era verksamheters synpunkter på lösningen:</a:t>
            </a:r>
          </a:p>
          <a:p>
            <a:pPr lvl="1"/>
            <a:r>
              <a:rPr lang="sv-SE" sz="2000"/>
              <a:t>Är lösningen lätt att förstå för den som inte deltagit i samskapandet?</a:t>
            </a:r>
          </a:p>
          <a:p>
            <a:pPr lvl="1"/>
            <a:r>
              <a:rPr lang="sv-SE" sz="2000"/>
              <a:t>Går det att se hur den fungerar i praktiken?</a:t>
            </a:r>
          </a:p>
          <a:p>
            <a:pPr lvl="1"/>
            <a:r>
              <a:rPr lang="sv-SE" sz="2000"/>
              <a:t>Vilken nytta kan lösningen ge?</a:t>
            </a:r>
          </a:p>
          <a:p>
            <a:pPr lvl="1"/>
            <a:r>
              <a:rPr lang="sv-SE" sz="2000"/>
              <a:t>Vilka frågor eller hinder behöver lösas?</a:t>
            </a:r>
          </a:p>
          <a:p>
            <a:r>
              <a:rPr lang="sv-SE" sz="2400">
                <a:latin typeface="Helvetica" panose="020B0604020202020204" pitchFamily="34" charset="0"/>
                <a:cs typeface="Helvetica" panose="020B0604020202020204" pitchFamily="34" charset="0"/>
              </a:rPr>
              <a:t>Nästa gång ska vi utse ansvariga för att testa lösningen – fundera på era verksamheters möjligheter att delta i testfasen. </a:t>
            </a:r>
          </a:p>
          <a:p>
            <a:pPr marL="0" lvl="0" indent="0">
              <a:buNone/>
            </a:pPr>
            <a:endParaRPr lang="sv-SE" sz="2400">
              <a:latin typeface="Helvetica" panose="020B0604020202020204" pitchFamily="34" charset="0"/>
              <a:cs typeface="Helvetica" panose="020B0604020202020204" pitchFamily="34" charset="0"/>
            </a:endParaRPr>
          </a:p>
          <a:p>
            <a:pPr marL="0" lv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p:txBody>
      </p:sp>
      <p:cxnSp>
        <p:nvCxnSpPr>
          <p:cNvPr id="10" name="Rak koppling 9">
            <a:extLst>
              <a:ext uri="{FF2B5EF4-FFF2-40B4-BE49-F238E27FC236}">
                <a16:creationId xmlns:a16="http://schemas.microsoft.com/office/drawing/2014/main" id="{FB8E42CF-AA79-D9A6-9E43-72054E8CBF70}"/>
              </a:ext>
            </a:extLst>
          </p:cNvPr>
          <p:cNvCxnSpPr>
            <a:cxnSpLocks/>
          </p:cNvCxnSpPr>
          <p:nvPr/>
        </p:nvCxnSpPr>
        <p:spPr>
          <a:xfrm>
            <a:off x="6335486" y="1972932"/>
            <a:ext cx="0" cy="4089728"/>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5103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C27624-489E-1006-ECFA-DFE396F48A93}"/>
              </a:ext>
            </a:extLst>
          </p:cNvPr>
          <p:cNvSpPr>
            <a:spLocks noGrp="1"/>
          </p:cNvSpPr>
          <p:nvPr>
            <p:ph type="title"/>
          </p:nvPr>
        </p:nvSpPr>
        <p:spPr/>
        <p:txBody>
          <a:bodyPr/>
          <a:lstStyle/>
          <a:p>
            <a:r>
              <a:rPr lang="sv-SE">
                <a:latin typeface="Helvetica"/>
                <a:cs typeface="Helvetica"/>
              </a:rPr>
              <a:t>Nästa workshop: [datum, tid och lokal]</a:t>
            </a:r>
            <a:endParaRPr lang="sv-SE"/>
          </a:p>
        </p:txBody>
      </p:sp>
      <p:grpSp>
        <p:nvGrpSpPr>
          <p:cNvPr id="4" name="Grupp 3">
            <a:extLst>
              <a:ext uri="{FF2B5EF4-FFF2-40B4-BE49-F238E27FC236}">
                <a16:creationId xmlns:a16="http://schemas.microsoft.com/office/drawing/2014/main" id="{1D24FE92-0FD8-E6F7-E7E5-2F7BED6DACB7}"/>
              </a:ext>
            </a:extLst>
          </p:cNvPr>
          <p:cNvGrpSpPr/>
          <p:nvPr/>
        </p:nvGrpSpPr>
        <p:grpSpPr>
          <a:xfrm>
            <a:off x="749237" y="1825625"/>
            <a:ext cx="10604563" cy="4351338"/>
            <a:chOff x="749237" y="1825625"/>
            <a:chExt cx="10604563" cy="4351338"/>
          </a:xfrm>
        </p:grpSpPr>
        <p:graphicFrame>
          <p:nvGraphicFramePr>
            <p:cNvPr id="5" name="Platshållare för innehåll 3">
              <a:extLst>
                <a:ext uri="{FF2B5EF4-FFF2-40B4-BE49-F238E27FC236}">
                  <a16:creationId xmlns:a16="http://schemas.microsoft.com/office/drawing/2014/main" id="{B156907E-8EBD-91FD-8235-90952E2553B8}"/>
                </a:ext>
              </a:extLst>
            </p:cNvPr>
            <p:cNvGraphicFramePr>
              <a:graphicFrameLocks/>
            </p:cNvGraphicFramePr>
            <p:nvPr>
              <p:extLst>
                <p:ext uri="{D42A27DB-BD31-4B8C-83A1-F6EECF244321}">
                  <p14:modId xmlns:p14="http://schemas.microsoft.com/office/powerpoint/2010/main" val="386011861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ruta 5">
              <a:extLst>
                <a:ext uri="{FF2B5EF4-FFF2-40B4-BE49-F238E27FC236}">
                  <a16:creationId xmlns:a16="http://schemas.microsoft.com/office/drawing/2014/main" id="{C8895AAB-2C65-5FDB-AD55-30C427B32798}"/>
                </a:ext>
              </a:extLst>
            </p:cNvPr>
            <p:cNvSpPr txBox="1"/>
            <p:nvPr/>
          </p:nvSpPr>
          <p:spPr>
            <a:xfrm>
              <a:off x="749237" y="2510307"/>
              <a:ext cx="999889" cy="369332"/>
            </a:xfrm>
            <a:prstGeom prst="rect">
              <a:avLst/>
            </a:prstGeom>
            <a:noFill/>
          </p:spPr>
          <p:txBody>
            <a:bodyPr wrap="none" rtlCol="0">
              <a:spAutoFit/>
            </a:bodyPr>
            <a:lstStyle/>
            <a:p>
              <a:r>
                <a:rPr lang="sv-SE"/>
                <a:t>[Datum]</a:t>
              </a:r>
            </a:p>
          </p:txBody>
        </p:sp>
        <p:sp>
          <p:nvSpPr>
            <p:cNvPr id="7" name="textruta 6">
              <a:extLst>
                <a:ext uri="{FF2B5EF4-FFF2-40B4-BE49-F238E27FC236}">
                  <a16:creationId xmlns:a16="http://schemas.microsoft.com/office/drawing/2014/main" id="{2C61C87C-ABB6-A5E8-C439-03EC017E9ACF}"/>
                </a:ext>
              </a:extLst>
            </p:cNvPr>
            <p:cNvSpPr txBox="1"/>
            <p:nvPr/>
          </p:nvSpPr>
          <p:spPr>
            <a:xfrm>
              <a:off x="3009299" y="2501071"/>
              <a:ext cx="999889" cy="369332"/>
            </a:xfrm>
            <a:prstGeom prst="rect">
              <a:avLst/>
            </a:prstGeom>
            <a:noFill/>
          </p:spPr>
          <p:txBody>
            <a:bodyPr wrap="none" rtlCol="0">
              <a:spAutoFit/>
            </a:bodyPr>
            <a:lstStyle/>
            <a:p>
              <a:r>
                <a:rPr lang="sv-SE"/>
                <a:t>[Datum]</a:t>
              </a:r>
            </a:p>
          </p:txBody>
        </p:sp>
        <p:sp>
          <p:nvSpPr>
            <p:cNvPr id="8" name="textruta 7">
              <a:extLst>
                <a:ext uri="{FF2B5EF4-FFF2-40B4-BE49-F238E27FC236}">
                  <a16:creationId xmlns:a16="http://schemas.microsoft.com/office/drawing/2014/main" id="{2E9E1AAC-39E9-9032-89BC-F8857A63CE7A}"/>
                </a:ext>
              </a:extLst>
            </p:cNvPr>
            <p:cNvSpPr txBox="1"/>
            <p:nvPr/>
          </p:nvSpPr>
          <p:spPr>
            <a:xfrm>
              <a:off x="5229464" y="2496514"/>
              <a:ext cx="999889" cy="369332"/>
            </a:xfrm>
            <a:prstGeom prst="rect">
              <a:avLst/>
            </a:prstGeom>
            <a:noFill/>
          </p:spPr>
          <p:txBody>
            <a:bodyPr wrap="none" rtlCol="0">
              <a:spAutoFit/>
            </a:bodyPr>
            <a:lstStyle/>
            <a:p>
              <a:r>
                <a:rPr lang="sv-SE"/>
                <a:t>[Datum]</a:t>
              </a:r>
            </a:p>
          </p:txBody>
        </p:sp>
        <p:sp>
          <p:nvSpPr>
            <p:cNvPr id="9" name="textruta 8">
              <a:extLst>
                <a:ext uri="{FF2B5EF4-FFF2-40B4-BE49-F238E27FC236}">
                  <a16:creationId xmlns:a16="http://schemas.microsoft.com/office/drawing/2014/main" id="{CEC57215-691A-B96D-6B1E-8EBD44306EF6}"/>
                </a:ext>
              </a:extLst>
            </p:cNvPr>
            <p:cNvSpPr txBox="1"/>
            <p:nvPr/>
          </p:nvSpPr>
          <p:spPr>
            <a:xfrm>
              <a:off x="7400563" y="2496514"/>
              <a:ext cx="999889" cy="369332"/>
            </a:xfrm>
            <a:prstGeom prst="rect">
              <a:avLst/>
            </a:prstGeom>
            <a:noFill/>
          </p:spPr>
          <p:txBody>
            <a:bodyPr wrap="none" rtlCol="0">
              <a:spAutoFit/>
            </a:bodyPr>
            <a:lstStyle/>
            <a:p>
              <a:r>
                <a:rPr lang="sv-SE"/>
                <a:t>[Datum]</a:t>
              </a:r>
            </a:p>
          </p:txBody>
        </p:sp>
        <p:sp>
          <p:nvSpPr>
            <p:cNvPr id="10" name="textruta 9">
              <a:extLst>
                <a:ext uri="{FF2B5EF4-FFF2-40B4-BE49-F238E27FC236}">
                  <a16:creationId xmlns:a16="http://schemas.microsoft.com/office/drawing/2014/main" id="{34E937E1-FA26-9935-5025-A58D3E0C6364}"/>
                </a:ext>
              </a:extLst>
            </p:cNvPr>
            <p:cNvSpPr txBox="1"/>
            <p:nvPr/>
          </p:nvSpPr>
          <p:spPr>
            <a:xfrm>
              <a:off x="9620728" y="2559123"/>
              <a:ext cx="999889" cy="369332"/>
            </a:xfrm>
            <a:prstGeom prst="rect">
              <a:avLst/>
            </a:prstGeom>
            <a:noFill/>
          </p:spPr>
          <p:txBody>
            <a:bodyPr wrap="none" rtlCol="0">
              <a:spAutoFit/>
            </a:bodyPr>
            <a:lstStyle/>
            <a:p>
              <a:r>
                <a:rPr lang="sv-SE"/>
                <a:t>[Datum]</a:t>
              </a:r>
            </a:p>
          </p:txBody>
        </p:sp>
      </p:grpSp>
      <p:sp>
        <p:nvSpPr>
          <p:cNvPr id="11" name="Rektangel 285">
            <a:extLst>
              <a:ext uri="{FF2B5EF4-FFF2-40B4-BE49-F238E27FC236}">
                <a16:creationId xmlns:a16="http://schemas.microsoft.com/office/drawing/2014/main" id="{7396947C-119F-CEDB-9F1A-2EB188FBBF6E}"/>
              </a:ext>
            </a:extLst>
          </p:cNvPr>
          <p:cNvSpPr/>
          <p:nvPr/>
        </p:nvSpPr>
        <p:spPr>
          <a:xfrm>
            <a:off x="9573406" y="2879639"/>
            <a:ext cx="2171099" cy="224798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14943125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DAC81-D1A3-BC9A-302A-709F8736ADE6}"/>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8C9AFF94-A35F-FB2B-3CFD-78EA129C541E}"/>
              </a:ext>
            </a:extLst>
          </p:cNvPr>
          <p:cNvSpPr>
            <a:spLocks noGrp="1"/>
          </p:cNvSpPr>
          <p:nvPr>
            <p:ph type="ctrTitle"/>
          </p:nvPr>
        </p:nvSpPr>
        <p:spPr/>
        <p:txBody>
          <a:bodyPr/>
          <a:lstStyle/>
          <a:p>
            <a:r>
              <a:rPr lang="sv-SE"/>
              <a:t>Tack för idag</a:t>
            </a:r>
          </a:p>
        </p:txBody>
      </p:sp>
      <p:sp>
        <p:nvSpPr>
          <p:cNvPr id="5" name="Underrubrik 4">
            <a:extLst>
              <a:ext uri="{FF2B5EF4-FFF2-40B4-BE49-F238E27FC236}">
                <a16:creationId xmlns:a16="http://schemas.microsoft.com/office/drawing/2014/main" id="{E2706D56-0AE6-C172-E574-21F043C4C370}"/>
              </a:ext>
            </a:extLst>
          </p:cNvPr>
          <p:cNvSpPr>
            <a:spLocks noGrp="1"/>
          </p:cNvSpPr>
          <p:nvPr>
            <p:ph type="subTitle" idx="1"/>
          </p:nvPr>
        </p:nvSpPr>
        <p:spPr/>
        <p:txBody>
          <a:bodyPr/>
          <a:lstStyle/>
          <a:p>
            <a:r>
              <a:rPr lang="sv-SE"/>
              <a:t>Namn och kontaktuppgifter till processledare</a:t>
            </a:r>
          </a:p>
        </p:txBody>
      </p:sp>
    </p:spTree>
    <p:extLst>
      <p:ext uri="{BB962C8B-B14F-4D97-AF65-F5344CB8AC3E}">
        <p14:creationId xmlns:p14="http://schemas.microsoft.com/office/powerpoint/2010/main" val="28796042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6EA3871F-63F1-92D1-6F06-B49A4DBDD435}"/>
            </a:ext>
          </a:extLst>
        </p:cNvPr>
        <p:cNvGrpSpPr/>
        <p:nvPr/>
      </p:nvGrpSpPr>
      <p:grpSpPr>
        <a:xfrm>
          <a:off x="0" y="0"/>
          <a:ext cx="0" cy="0"/>
          <a:chOff x="0" y="0"/>
          <a:chExt cx="0" cy="0"/>
        </a:xfrm>
      </p:grpSpPr>
    </p:spTree>
    <p:extLst>
      <p:ext uri="{BB962C8B-B14F-4D97-AF65-F5344CB8AC3E}">
        <p14:creationId xmlns:p14="http://schemas.microsoft.com/office/powerpoint/2010/main" val="19557331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725F9-4753-9069-B9CF-8D6FF33931AB}"/>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391B251E-AB48-5287-F3B3-C640C8FBB7DD}"/>
              </a:ext>
            </a:extLst>
          </p:cNvPr>
          <p:cNvSpPr>
            <a:spLocks noGrp="1"/>
          </p:cNvSpPr>
          <p:nvPr>
            <p:ph type="ctrTitle"/>
          </p:nvPr>
        </p:nvSpPr>
        <p:spPr/>
        <p:txBody>
          <a:bodyPr/>
          <a:lstStyle/>
          <a:p>
            <a:r>
              <a:rPr lang="sv-SE"/>
              <a:t>Välkommen till projekt XX Workshop 5</a:t>
            </a:r>
          </a:p>
        </p:txBody>
      </p:sp>
      <p:sp>
        <p:nvSpPr>
          <p:cNvPr id="5" name="Underrubrik 4">
            <a:extLst>
              <a:ext uri="{FF2B5EF4-FFF2-40B4-BE49-F238E27FC236}">
                <a16:creationId xmlns:a16="http://schemas.microsoft.com/office/drawing/2014/main" id="{CEC3903F-81A7-04DC-56EE-576409144F82}"/>
              </a:ext>
            </a:extLst>
          </p:cNvPr>
          <p:cNvSpPr>
            <a:spLocks noGrp="1"/>
          </p:cNvSpPr>
          <p:nvPr>
            <p:ph type="subTitle" idx="1"/>
          </p:nvPr>
        </p:nvSpPr>
        <p:spPr/>
        <p:txBody>
          <a:bodyPr/>
          <a:lstStyle/>
          <a:p>
            <a:r>
              <a:rPr lang="sv-SE"/>
              <a:t>[Datum]</a:t>
            </a:r>
          </a:p>
          <a:p>
            <a:r>
              <a:rPr lang="sv-SE"/>
              <a:t>[Namn och kontaktuppgifter till processledare]</a:t>
            </a:r>
          </a:p>
        </p:txBody>
      </p:sp>
    </p:spTree>
    <p:extLst>
      <p:ext uri="{BB962C8B-B14F-4D97-AF65-F5344CB8AC3E}">
        <p14:creationId xmlns:p14="http://schemas.microsoft.com/office/powerpoint/2010/main" val="20034738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CF69946-F44E-C327-E043-BCEBF77665D6}"/>
              </a:ext>
            </a:extLst>
          </p:cNvPr>
          <p:cNvSpPr>
            <a:spLocks noGrp="1"/>
          </p:cNvSpPr>
          <p:nvPr>
            <p:ph type="title"/>
          </p:nvPr>
        </p:nvSpPr>
        <p:spPr/>
        <p:txBody>
          <a:bodyPr/>
          <a:lstStyle/>
          <a:p>
            <a:r>
              <a:rPr lang="sv-SE">
                <a:solidFill>
                  <a:schemeClr val="accent6">
                    <a:lumMod val="75000"/>
                  </a:schemeClr>
                </a:solidFill>
              </a:rPr>
              <a:t>Dold bild – Agenda med cirka tidsåtgång</a:t>
            </a:r>
            <a:endParaRPr lang="en-SE"/>
          </a:p>
        </p:txBody>
      </p:sp>
      <p:sp>
        <p:nvSpPr>
          <p:cNvPr id="3" name="Platshållare för innehåll 2">
            <a:extLst>
              <a:ext uri="{FF2B5EF4-FFF2-40B4-BE49-F238E27FC236}">
                <a16:creationId xmlns:a16="http://schemas.microsoft.com/office/drawing/2014/main" id="{7F0AE099-7701-F8EE-3F0E-0C195B9C145A}"/>
              </a:ext>
            </a:extLst>
          </p:cNvPr>
          <p:cNvSpPr>
            <a:spLocks noGrp="1"/>
          </p:cNvSpPr>
          <p:nvPr>
            <p:ph idx="1"/>
          </p:nvPr>
        </p:nvSpPr>
        <p:spPr/>
        <p:txBody>
          <a:bodyPr/>
          <a:lstStyle/>
          <a:p>
            <a:r>
              <a:rPr lang="sv-SE" dirty="0">
                <a:cs typeface="Helvetica" panose="020B0604020202020204" pitchFamily="34" charset="0"/>
              </a:rPr>
              <a:t>Välkomna, syfte, agenda. </a:t>
            </a:r>
            <a:r>
              <a:rPr lang="sv-SE" b="1" dirty="0">
                <a:solidFill>
                  <a:schemeClr val="accent6">
                    <a:lumMod val="75000"/>
                  </a:schemeClr>
                </a:solidFill>
                <a:cs typeface="Helvetica" panose="020B0604020202020204" pitchFamily="34" charset="0"/>
              </a:rPr>
              <a:t>5 min</a:t>
            </a:r>
          </a:p>
          <a:p>
            <a:r>
              <a:rPr lang="sv-SE" dirty="0">
                <a:cs typeface="Helvetica" panose="020B0604020202020204" pitchFamily="34" charset="0"/>
              </a:rPr>
              <a:t>Incheckning. </a:t>
            </a:r>
            <a:r>
              <a:rPr lang="sv-SE" b="1" dirty="0">
                <a:solidFill>
                  <a:schemeClr val="accent6">
                    <a:lumMod val="75000"/>
                  </a:schemeClr>
                </a:solidFill>
                <a:cs typeface="Helvetica" panose="020B0604020202020204" pitchFamily="34" charset="0"/>
              </a:rPr>
              <a:t>5 min</a:t>
            </a:r>
          </a:p>
          <a:p>
            <a:r>
              <a:rPr lang="sv-SE" dirty="0">
                <a:cs typeface="Helvetica" panose="020B0604020202020204" pitchFamily="34" charset="0"/>
              </a:rPr>
              <a:t>Återkoppling från styrgrupp och verksamheter. </a:t>
            </a:r>
            <a:r>
              <a:rPr lang="sv-SE" b="1" dirty="0">
                <a:solidFill>
                  <a:schemeClr val="accent6">
                    <a:lumMod val="75000"/>
                  </a:schemeClr>
                </a:solidFill>
                <a:cs typeface="Helvetica" panose="020B0604020202020204" pitchFamily="34" charset="0"/>
              </a:rPr>
              <a:t>15 min.</a:t>
            </a:r>
          </a:p>
          <a:p>
            <a:r>
              <a:rPr lang="sv-SE" dirty="0">
                <a:cs typeface="Helvetica" panose="020B0604020202020204" pitchFamily="34" charset="0"/>
              </a:rPr>
              <a:t>Arbetspass 1: Fortsatt konkretisering. </a:t>
            </a:r>
            <a:r>
              <a:rPr lang="sv-SE" b="1" dirty="0">
                <a:solidFill>
                  <a:schemeClr val="accent6">
                    <a:lumMod val="75000"/>
                  </a:schemeClr>
                </a:solidFill>
                <a:cs typeface="Helvetica" panose="020B0604020202020204" pitchFamily="34" charset="0"/>
              </a:rPr>
              <a:t>25 min. </a:t>
            </a:r>
          </a:p>
          <a:p>
            <a:r>
              <a:rPr lang="sv-SE" dirty="0">
                <a:cs typeface="Helvetica" panose="020B0604020202020204" pitchFamily="34" charset="0"/>
              </a:rPr>
              <a:t>Fika. </a:t>
            </a:r>
            <a:r>
              <a:rPr lang="sv-SE" b="1" dirty="0">
                <a:solidFill>
                  <a:schemeClr val="accent6">
                    <a:lumMod val="75000"/>
                  </a:schemeClr>
                </a:solidFill>
                <a:cs typeface="Helvetica" panose="020B0604020202020204" pitchFamily="34" charset="0"/>
              </a:rPr>
              <a:t>15 min.</a:t>
            </a:r>
          </a:p>
          <a:p>
            <a:r>
              <a:rPr lang="sv-SE" dirty="0">
                <a:cs typeface="Helvetica" panose="020B0604020202020204" pitchFamily="34" charset="0"/>
              </a:rPr>
              <a:t>Arbetspass 2: Planera test av lösningen. </a:t>
            </a:r>
            <a:r>
              <a:rPr lang="sv-SE" b="1" dirty="0">
                <a:solidFill>
                  <a:schemeClr val="accent6">
                    <a:lumMod val="75000"/>
                  </a:schemeClr>
                </a:solidFill>
                <a:cs typeface="Helvetica" panose="020B0604020202020204" pitchFamily="34" charset="0"/>
              </a:rPr>
              <a:t>35 min. </a:t>
            </a:r>
          </a:p>
          <a:p>
            <a:r>
              <a:rPr lang="sv-SE" dirty="0">
                <a:cs typeface="Helvetica" panose="020B0604020202020204" pitchFamily="34" charset="0"/>
              </a:rPr>
              <a:t>Utvärdering av samskapandet. </a:t>
            </a:r>
            <a:r>
              <a:rPr lang="sv-SE" b="1" dirty="0">
                <a:solidFill>
                  <a:schemeClr val="accent6">
                    <a:lumMod val="75000"/>
                  </a:schemeClr>
                </a:solidFill>
                <a:cs typeface="Helvetica" panose="020B0604020202020204" pitchFamily="34" charset="0"/>
              </a:rPr>
              <a:t>10 min</a:t>
            </a:r>
            <a:r>
              <a:rPr lang="sv-SE" dirty="0">
                <a:cs typeface="Helvetica" panose="020B0604020202020204" pitchFamily="34" charset="0"/>
              </a:rPr>
              <a:t>. </a:t>
            </a:r>
          </a:p>
          <a:p>
            <a:r>
              <a:rPr lang="sv-SE" dirty="0">
                <a:cs typeface="Helvetica" panose="020B0604020202020204" pitchFamily="34" charset="0"/>
              </a:rPr>
              <a:t>Avslut. </a:t>
            </a:r>
            <a:r>
              <a:rPr lang="sv-SE" b="1" dirty="0">
                <a:solidFill>
                  <a:schemeClr val="accent6">
                    <a:lumMod val="75000"/>
                  </a:schemeClr>
                </a:solidFill>
                <a:cs typeface="Helvetica" panose="020B0604020202020204" pitchFamily="34" charset="0"/>
              </a:rPr>
              <a:t>10 min. </a:t>
            </a:r>
          </a:p>
          <a:p>
            <a:endParaRPr lang="en-SE" dirty="0"/>
          </a:p>
        </p:txBody>
      </p:sp>
    </p:spTree>
    <p:extLst>
      <p:ext uri="{BB962C8B-B14F-4D97-AF65-F5344CB8AC3E}">
        <p14:creationId xmlns:p14="http://schemas.microsoft.com/office/powerpoint/2010/main" val="3040621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CF4B71-BDEB-6011-1212-3D52C2A601FF}"/>
              </a:ext>
            </a:extLst>
          </p:cNvPr>
          <p:cNvSpPr>
            <a:spLocks noGrp="1"/>
          </p:cNvSpPr>
          <p:nvPr>
            <p:ph type="title"/>
          </p:nvPr>
        </p:nvSpPr>
        <p:spPr/>
        <p:txBody>
          <a:bodyPr/>
          <a:lstStyle/>
          <a:p>
            <a:r>
              <a:rPr lang="sv-SE">
                <a:latin typeface="Helvetica"/>
                <a:cs typeface="Helvetica"/>
              </a:rPr>
              <a:t>Syftet med dagens workshop</a:t>
            </a:r>
            <a:endParaRPr lang="sv-SE"/>
          </a:p>
        </p:txBody>
      </p:sp>
      <p:grpSp>
        <p:nvGrpSpPr>
          <p:cNvPr id="4" name="Grupp 3">
            <a:extLst>
              <a:ext uri="{FF2B5EF4-FFF2-40B4-BE49-F238E27FC236}">
                <a16:creationId xmlns:a16="http://schemas.microsoft.com/office/drawing/2014/main" id="{7B8461A6-4969-B0A5-9834-7725104D724A}"/>
              </a:ext>
            </a:extLst>
          </p:cNvPr>
          <p:cNvGrpSpPr/>
          <p:nvPr/>
        </p:nvGrpSpPr>
        <p:grpSpPr>
          <a:xfrm>
            <a:off x="749237" y="1825625"/>
            <a:ext cx="10604563" cy="4351338"/>
            <a:chOff x="749237" y="1825625"/>
            <a:chExt cx="10604563" cy="4351338"/>
          </a:xfrm>
        </p:grpSpPr>
        <p:graphicFrame>
          <p:nvGraphicFramePr>
            <p:cNvPr id="5" name="Platshållare för innehåll 3">
              <a:extLst>
                <a:ext uri="{FF2B5EF4-FFF2-40B4-BE49-F238E27FC236}">
                  <a16:creationId xmlns:a16="http://schemas.microsoft.com/office/drawing/2014/main" id="{89208C94-FA2D-B8CC-6B12-2115A9E14ADF}"/>
                </a:ext>
              </a:extLst>
            </p:cNvPr>
            <p:cNvGraphicFramePr>
              <a:graphicFrameLocks/>
            </p:cNvGraphicFramePr>
            <p:nvPr>
              <p:extLst>
                <p:ext uri="{D42A27DB-BD31-4B8C-83A1-F6EECF244321}">
                  <p14:modId xmlns:p14="http://schemas.microsoft.com/office/powerpoint/2010/main" val="12747880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ruta 5">
              <a:extLst>
                <a:ext uri="{FF2B5EF4-FFF2-40B4-BE49-F238E27FC236}">
                  <a16:creationId xmlns:a16="http://schemas.microsoft.com/office/drawing/2014/main" id="{39FFBCEB-0BE5-D0AF-67C9-35831017C731}"/>
                </a:ext>
              </a:extLst>
            </p:cNvPr>
            <p:cNvSpPr txBox="1"/>
            <p:nvPr/>
          </p:nvSpPr>
          <p:spPr>
            <a:xfrm>
              <a:off x="749237" y="2510307"/>
              <a:ext cx="999889" cy="369332"/>
            </a:xfrm>
            <a:prstGeom prst="rect">
              <a:avLst/>
            </a:prstGeom>
            <a:noFill/>
          </p:spPr>
          <p:txBody>
            <a:bodyPr wrap="none" rtlCol="0">
              <a:spAutoFit/>
            </a:bodyPr>
            <a:lstStyle/>
            <a:p>
              <a:r>
                <a:rPr lang="sv-SE"/>
                <a:t>[Datum]</a:t>
              </a:r>
            </a:p>
          </p:txBody>
        </p:sp>
        <p:sp>
          <p:nvSpPr>
            <p:cNvPr id="7" name="textruta 6">
              <a:extLst>
                <a:ext uri="{FF2B5EF4-FFF2-40B4-BE49-F238E27FC236}">
                  <a16:creationId xmlns:a16="http://schemas.microsoft.com/office/drawing/2014/main" id="{917B6A66-B580-8DB9-A93A-BBF3B603A878}"/>
                </a:ext>
              </a:extLst>
            </p:cNvPr>
            <p:cNvSpPr txBox="1"/>
            <p:nvPr/>
          </p:nvSpPr>
          <p:spPr>
            <a:xfrm>
              <a:off x="3009299" y="2501071"/>
              <a:ext cx="999889" cy="369332"/>
            </a:xfrm>
            <a:prstGeom prst="rect">
              <a:avLst/>
            </a:prstGeom>
            <a:noFill/>
          </p:spPr>
          <p:txBody>
            <a:bodyPr wrap="none" rtlCol="0">
              <a:spAutoFit/>
            </a:bodyPr>
            <a:lstStyle/>
            <a:p>
              <a:r>
                <a:rPr lang="sv-SE"/>
                <a:t>[Datum]</a:t>
              </a:r>
            </a:p>
          </p:txBody>
        </p:sp>
        <p:sp>
          <p:nvSpPr>
            <p:cNvPr id="8" name="textruta 7">
              <a:extLst>
                <a:ext uri="{FF2B5EF4-FFF2-40B4-BE49-F238E27FC236}">
                  <a16:creationId xmlns:a16="http://schemas.microsoft.com/office/drawing/2014/main" id="{1691749D-556B-0FF3-C521-0A550BFBB8F1}"/>
                </a:ext>
              </a:extLst>
            </p:cNvPr>
            <p:cNvSpPr txBox="1"/>
            <p:nvPr/>
          </p:nvSpPr>
          <p:spPr>
            <a:xfrm>
              <a:off x="5229464" y="2496514"/>
              <a:ext cx="999889" cy="369332"/>
            </a:xfrm>
            <a:prstGeom prst="rect">
              <a:avLst/>
            </a:prstGeom>
            <a:noFill/>
          </p:spPr>
          <p:txBody>
            <a:bodyPr wrap="none" rtlCol="0">
              <a:spAutoFit/>
            </a:bodyPr>
            <a:lstStyle/>
            <a:p>
              <a:r>
                <a:rPr lang="sv-SE"/>
                <a:t>[Datum]</a:t>
              </a:r>
            </a:p>
          </p:txBody>
        </p:sp>
        <p:sp>
          <p:nvSpPr>
            <p:cNvPr id="9" name="textruta 8">
              <a:extLst>
                <a:ext uri="{FF2B5EF4-FFF2-40B4-BE49-F238E27FC236}">
                  <a16:creationId xmlns:a16="http://schemas.microsoft.com/office/drawing/2014/main" id="{7F2B7478-18D0-4965-7EAE-FBA0778B72AE}"/>
                </a:ext>
              </a:extLst>
            </p:cNvPr>
            <p:cNvSpPr txBox="1"/>
            <p:nvPr/>
          </p:nvSpPr>
          <p:spPr>
            <a:xfrm>
              <a:off x="7400563" y="2496514"/>
              <a:ext cx="999889" cy="369332"/>
            </a:xfrm>
            <a:prstGeom prst="rect">
              <a:avLst/>
            </a:prstGeom>
            <a:noFill/>
          </p:spPr>
          <p:txBody>
            <a:bodyPr wrap="none" rtlCol="0">
              <a:spAutoFit/>
            </a:bodyPr>
            <a:lstStyle/>
            <a:p>
              <a:r>
                <a:rPr lang="sv-SE"/>
                <a:t>[Datum]</a:t>
              </a:r>
            </a:p>
          </p:txBody>
        </p:sp>
        <p:sp>
          <p:nvSpPr>
            <p:cNvPr id="10" name="textruta 9">
              <a:extLst>
                <a:ext uri="{FF2B5EF4-FFF2-40B4-BE49-F238E27FC236}">
                  <a16:creationId xmlns:a16="http://schemas.microsoft.com/office/drawing/2014/main" id="{BCC9D533-AB49-677B-59CB-C1665A1DE4F0}"/>
                </a:ext>
              </a:extLst>
            </p:cNvPr>
            <p:cNvSpPr txBox="1"/>
            <p:nvPr/>
          </p:nvSpPr>
          <p:spPr>
            <a:xfrm>
              <a:off x="9620728" y="2559123"/>
              <a:ext cx="999889" cy="369332"/>
            </a:xfrm>
            <a:prstGeom prst="rect">
              <a:avLst/>
            </a:prstGeom>
            <a:noFill/>
          </p:spPr>
          <p:txBody>
            <a:bodyPr wrap="none" rtlCol="0">
              <a:spAutoFit/>
            </a:bodyPr>
            <a:lstStyle/>
            <a:p>
              <a:r>
                <a:rPr lang="sv-SE"/>
                <a:t>[Datum]</a:t>
              </a:r>
            </a:p>
          </p:txBody>
        </p:sp>
      </p:grpSp>
      <p:sp>
        <p:nvSpPr>
          <p:cNvPr id="11" name="Rektangel 285">
            <a:extLst>
              <a:ext uri="{FF2B5EF4-FFF2-40B4-BE49-F238E27FC236}">
                <a16:creationId xmlns:a16="http://schemas.microsoft.com/office/drawing/2014/main" id="{FBEF437D-15D4-EE78-D336-1A2F94097FC3}"/>
              </a:ext>
            </a:extLst>
          </p:cNvPr>
          <p:cNvSpPr/>
          <p:nvPr/>
        </p:nvSpPr>
        <p:spPr>
          <a:xfrm>
            <a:off x="9573406" y="2879639"/>
            <a:ext cx="2171099" cy="2247988"/>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18245397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2B00-1169-4003-A45D-8D288F7F5F6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C3B1654-5A3D-794A-F02C-4B93CCB3CA5A}"/>
              </a:ext>
            </a:extLst>
          </p:cNvPr>
          <p:cNvSpPr>
            <a:spLocks noGrp="1"/>
          </p:cNvSpPr>
          <p:nvPr>
            <p:ph type="title"/>
          </p:nvPr>
        </p:nvSpPr>
        <p:spPr/>
        <p:txBody>
          <a:bodyPr/>
          <a:lstStyle/>
          <a:p>
            <a:r>
              <a:rPr lang="sv-SE"/>
              <a:t>Dagens agenda</a:t>
            </a:r>
            <a:endParaRPr lang="en-SE"/>
          </a:p>
        </p:txBody>
      </p:sp>
      <p:sp>
        <p:nvSpPr>
          <p:cNvPr id="3" name="Platshållare för innehåll 2">
            <a:extLst>
              <a:ext uri="{FF2B5EF4-FFF2-40B4-BE49-F238E27FC236}">
                <a16:creationId xmlns:a16="http://schemas.microsoft.com/office/drawing/2014/main" id="{A8DCD4FE-6C2C-AE2A-41AE-98664DC1B918}"/>
              </a:ext>
            </a:extLst>
          </p:cNvPr>
          <p:cNvSpPr>
            <a:spLocks noGrp="1"/>
          </p:cNvSpPr>
          <p:nvPr>
            <p:ph idx="1"/>
          </p:nvPr>
        </p:nvSpPr>
        <p:spPr/>
        <p:txBody>
          <a:bodyPr/>
          <a:lstStyle/>
          <a:p>
            <a:r>
              <a:rPr lang="sv-SE">
                <a:cs typeface="Helvetica" panose="020B0604020202020204" pitchFamily="34" charset="0"/>
              </a:rPr>
              <a:t>Incheckning</a:t>
            </a:r>
          </a:p>
          <a:p>
            <a:r>
              <a:rPr lang="sv-SE">
                <a:cs typeface="Helvetica" panose="020B0604020202020204" pitchFamily="34" charset="0"/>
              </a:rPr>
              <a:t>Återkoppling från styrgrupp och verksamheter</a:t>
            </a:r>
          </a:p>
          <a:p>
            <a:r>
              <a:rPr lang="sv-SE">
                <a:cs typeface="Helvetica" panose="020B0604020202020204" pitchFamily="34" charset="0"/>
              </a:rPr>
              <a:t>Arbetspass 1: Fortsatt konkretisering </a:t>
            </a:r>
          </a:p>
          <a:p>
            <a:r>
              <a:rPr lang="sv-SE">
                <a:cs typeface="Helvetica" panose="020B0604020202020204" pitchFamily="34" charset="0"/>
              </a:rPr>
              <a:t>Fika</a:t>
            </a:r>
          </a:p>
          <a:p>
            <a:r>
              <a:rPr lang="sv-SE">
                <a:cs typeface="Helvetica" panose="020B0604020202020204" pitchFamily="34" charset="0"/>
              </a:rPr>
              <a:t>Arbetspass 2: Planera test av lösningen</a:t>
            </a:r>
          </a:p>
          <a:p>
            <a:r>
              <a:rPr lang="sv-SE">
                <a:cs typeface="Helvetica" panose="020B0604020202020204" pitchFamily="34" charset="0"/>
              </a:rPr>
              <a:t>Avslut</a:t>
            </a:r>
          </a:p>
          <a:p>
            <a:endParaRPr lang="en-SE"/>
          </a:p>
        </p:txBody>
      </p:sp>
    </p:spTree>
    <p:extLst>
      <p:ext uri="{BB962C8B-B14F-4D97-AF65-F5344CB8AC3E}">
        <p14:creationId xmlns:p14="http://schemas.microsoft.com/office/powerpoint/2010/main" val="37780003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3F95A148-89AC-8D80-2208-83174FF38772}"/>
              </a:ext>
            </a:extLst>
          </p:cNvPr>
          <p:cNvSpPr>
            <a:spLocks noGrp="1"/>
          </p:cNvSpPr>
          <p:nvPr>
            <p:ph type="title"/>
          </p:nvPr>
        </p:nvSpPr>
        <p:spPr>
          <a:xfrm>
            <a:off x="4581261" y="5096872"/>
            <a:ext cx="6829520" cy="862031"/>
          </a:xfrm>
        </p:spPr>
        <p:txBody>
          <a:bodyPr vert="horz" lIns="91440" tIns="45720" rIns="91440" bIns="45720" rtlCol="0" anchor="b">
            <a:normAutofit fontScale="90000"/>
          </a:bodyPr>
          <a:lstStyle/>
          <a:p>
            <a:r>
              <a:rPr lang="en-US" sz="2800" kern="1200" err="1">
                <a:solidFill>
                  <a:srgbClr val="FFFFFF"/>
                </a:solidFill>
                <a:latin typeface="+mj-lt"/>
                <a:ea typeface="+mj-ea"/>
                <a:cs typeface="+mj-cs"/>
              </a:rPr>
              <a:t>Vilket</a:t>
            </a:r>
            <a:r>
              <a:rPr lang="en-US" sz="2800" kern="1200">
                <a:solidFill>
                  <a:srgbClr val="FFFFFF"/>
                </a:solidFill>
                <a:latin typeface="+mj-lt"/>
                <a:ea typeface="+mj-ea"/>
                <a:cs typeface="+mj-cs"/>
              </a:rPr>
              <a:t> </a:t>
            </a:r>
            <a:r>
              <a:rPr lang="en-US" sz="2800" kern="1200" err="1">
                <a:solidFill>
                  <a:srgbClr val="FFFFFF"/>
                </a:solidFill>
                <a:latin typeface="+mj-lt"/>
                <a:ea typeface="+mj-ea"/>
                <a:cs typeface="+mj-cs"/>
              </a:rPr>
              <a:t>väder</a:t>
            </a:r>
            <a:r>
              <a:rPr lang="en-US" sz="2800" kern="1200">
                <a:solidFill>
                  <a:srgbClr val="FFFFFF"/>
                </a:solidFill>
                <a:latin typeface="+mj-lt"/>
                <a:ea typeface="+mj-ea"/>
                <a:cs typeface="+mj-cs"/>
              </a:rPr>
              <a:t> </a:t>
            </a:r>
            <a:r>
              <a:rPr lang="en-US" sz="2800" kern="1200" err="1">
                <a:solidFill>
                  <a:srgbClr val="FFFFFF"/>
                </a:solidFill>
                <a:latin typeface="+mj-lt"/>
                <a:ea typeface="+mj-ea"/>
                <a:cs typeface="+mj-cs"/>
              </a:rPr>
              <a:t>speglar</a:t>
            </a:r>
            <a:r>
              <a:rPr lang="en-US" sz="2800" kern="1200">
                <a:solidFill>
                  <a:srgbClr val="FFFFFF"/>
                </a:solidFill>
                <a:latin typeface="+mj-lt"/>
                <a:ea typeface="+mj-ea"/>
                <a:cs typeface="+mj-cs"/>
              </a:rPr>
              <a:t> dig </a:t>
            </a:r>
            <a:r>
              <a:rPr lang="en-US" sz="2800" kern="1200" err="1">
                <a:solidFill>
                  <a:srgbClr val="FFFFFF"/>
                </a:solidFill>
                <a:latin typeface="+mj-lt"/>
                <a:ea typeface="+mj-ea"/>
                <a:cs typeface="+mj-cs"/>
              </a:rPr>
              <a:t>hur</a:t>
            </a:r>
            <a:r>
              <a:rPr lang="en-US" sz="2800" kern="1200">
                <a:solidFill>
                  <a:srgbClr val="FFFFFF"/>
                </a:solidFill>
                <a:latin typeface="+mj-lt"/>
                <a:ea typeface="+mj-ea"/>
                <a:cs typeface="+mj-cs"/>
              </a:rPr>
              <a:t> du </a:t>
            </a:r>
            <a:r>
              <a:rPr lang="en-US" sz="2800" kern="1200" err="1">
                <a:solidFill>
                  <a:srgbClr val="FFFFFF"/>
                </a:solidFill>
                <a:latin typeface="+mj-lt"/>
                <a:ea typeface="+mj-ea"/>
                <a:cs typeface="+mj-cs"/>
              </a:rPr>
              <a:t>känner</a:t>
            </a:r>
            <a:r>
              <a:rPr lang="en-US" sz="2800" kern="1200">
                <a:solidFill>
                  <a:srgbClr val="FFFFFF"/>
                </a:solidFill>
                <a:latin typeface="+mj-lt"/>
                <a:ea typeface="+mj-ea"/>
                <a:cs typeface="+mj-cs"/>
              </a:rPr>
              <a:t> dig just nu?</a:t>
            </a:r>
            <a:br>
              <a:rPr lang="en-US" sz="2800" kern="1200">
                <a:solidFill>
                  <a:srgbClr val="FFFFFF"/>
                </a:solidFill>
                <a:latin typeface="+mj-lt"/>
                <a:ea typeface="+mj-ea"/>
                <a:cs typeface="+mj-cs"/>
              </a:rPr>
            </a:br>
            <a:endParaRPr lang="en-US" sz="2800" kern="1200">
              <a:solidFill>
                <a:srgbClr val="FFFFFF"/>
              </a:solidFill>
              <a:latin typeface="+mj-lt"/>
              <a:ea typeface="+mj-ea"/>
              <a:cs typeface="+mj-cs"/>
            </a:endParaRPr>
          </a:p>
        </p:txBody>
      </p:sp>
      <p:pic>
        <p:nvPicPr>
          <p:cNvPr id="34" name="Platshållare för innehåll 33" descr="Dimmiga daglitna höstträd">
            <a:extLst>
              <a:ext uri="{FF2B5EF4-FFF2-40B4-BE49-F238E27FC236}">
                <a16:creationId xmlns:a16="http://schemas.microsoft.com/office/drawing/2014/main" id="{16DB7345-43F3-4DDC-8A8A-BB58800B3B14}"/>
              </a:ext>
            </a:extLst>
          </p:cNvPr>
          <p:cNvPicPr>
            <a:picLocks noGrp="1" noChangeAspect="1"/>
          </p:cNvPicPr>
          <p:nvPr>
            <p:ph idx="1"/>
          </p:nvPr>
        </p:nvPicPr>
        <p:blipFill>
          <a:blip r:embed="rId3" cstate="email">
            <a:extLst>
              <a:ext uri="{28A0092B-C50C-407E-A947-70E740481C1C}">
                <a14:useLocalDpi xmlns:a14="http://schemas.microsoft.com/office/drawing/2010/main" val="0"/>
              </a:ext>
            </a:extLst>
          </a:blip>
          <a:srcRect t="1616" r="1" b="4263"/>
          <a:stretch>
            <a:fillRect/>
          </a:stretch>
        </p:blipFill>
        <p:spPr>
          <a:xfrm>
            <a:off x="317636" y="321734"/>
            <a:ext cx="3797570" cy="2010551"/>
          </a:xfrm>
          <a:prstGeom prst="rect">
            <a:avLst/>
          </a:prstGeom>
        </p:spPr>
      </p:pic>
      <p:pic>
        <p:nvPicPr>
          <p:cNvPr id="32" name="Bildobjekt 31" descr="Sol på orange himmel med linsslända">
            <a:extLst>
              <a:ext uri="{FF2B5EF4-FFF2-40B4-BE49-F238E27FC236}">
                <a16:creationId xmlns:a16="http://schemas.microsoft.com/office/drawing/2014/main" id="{403B11B6-CD99-EEFA-C4C4-3184FF787EAB}"/>
              </a:ext>
            </a:extLst>
          </p:cNvPr>
          <p:cNvPicPr>
            <a:picLocks noChangeAspect="1"/>
          </p:cNvPicPr>
          <p:nvPr/>
        </p:nvPicPr>
        <p:blipFill>
          <a:blip r:embed="rId4" cstate="email">
            <a:extLst>
              <a:ext uri="{28A0092B-C50C-407E-A947-70E740481C1C}">
                <a14:useLocalDpi xmlns:a14="http://schemas.microsoft.com/office/drawing/2010/main" val="0"/>
              </a:ext>
            </a:extLst>
          </a:blip>
          <a:srcRect t="3829" r="1" b="43104"/>
          <a:stretch>
            <a:fillRect/>
          </a:stretch>
        </p:blipFill>
        <p:spPr>
          <a:xfrm>
            <a:off x="317634" y="2422097"/>
            <a:ext cx="3794760" cy="2013804"/>
          </a:xfrm>
          <a:prstGeom prst="rect">
            <a:avLst/>
          </a:prstGeom>
        </p:spPr>
      </p:pic>
      <p:pic>
        <p:nvPicPr>
          <p:cNvPr id="30" name="Bildobjekt 29" descr="Barnfötter i gula gummistövlar som hoppar i en vattenpöl">
            <a:extLst>
              <a:ext uri="{FF2B5EF4-FFF2-40B4-BE49-F238E27FC236}">
                <a16:creationId xmlns:a16="http://schemas.microsoft.com/office/drawing/2014/main" id="{A5386AE4-BBD9-1E51-D4A2-0B0C3AC4A8C9}"/>
              </a:ext>
            </a:extLst>
          </p:cNvPr>
          <p:cNvPicPr>
            <a:picLocks noChangeAspect="1"/>
          </p:cNvPicPr>
          <p:nvPr/>
        </p:nvPicPr>
        <p:blipFill>
          <a:blip r:embed="rId5" cstate="email">
            <a:extLst>
              <a:ext uri="{28A0092B-C50C-407E-A947-70E740481C1C}">
                <a14:useLocalDpi xmlns:a14="http://schemas.microsoft.com/office/drawing/2010/main" val="0"/>
              </a:ext>
            </a:extLst>
          </a:blip>
          <a:srcRect l="41426" r="12440" b="2"/>
          <a:stretch>
            <a:fillRect/>
          </a:stretch>
        </p:blipFill>
        <p:spPr>
          <a:xfrm>
            <a:off x="4202549" y="321732"/>
            <a:ext cx="3793472" cy="4111323"/>
          </a:xfrm>
          <a:prstGeom prst="rect">
            <a:avLst/>
          </a:prstGeom>
        </p:spPr>
      </p:pic>
      <p:pic>
        <p:nvPicPr>
          <p:cNvPr id="28" name="Bildobjekt 27" descr="Moln och rensa Skies">
            <a:extLst>
              <a:ext uri="{FF2B5EF4-FFF2-40B4-BE49-F238E27FC236}">
                <a16:creationId xmlns:a16="http://schemas.microsoft.com/office/drawing/2014/main" id="{6B7368B6-A89D-2AD4-4C9B-01F76C49A27A}"/>
              </a:ext>
            </a:extLst>
          </p:cNvPr>
          <p:cNvPicPr>
            <a:picLocks noChangeAspect="1"/>
          </p:cNvPicPr>
          <p:nvPr/>
        </p:nvPicPr>
        <p:blipFill>
          <a:blip r:embed="rId6" cstate="email">
            <a:extLst>
              <a:ext uri="{28A0092B-C50C-407E-A947-70E740481C1C}">
                <a14:useLocalDpi xmlns:a14="http://schemas.microsoft.com/office/drawing/2010/main" val="0"/>
              </a:ext>
            </a:extLst>
          </a:blip>
          <a:srcRect l="4371" r="34197" b="-1"/>
          <a:stretch>
            <a:fillRect/>
          </a:stretch>
        </p:blipFill>
        <p:spPr>
          <a:xfrm>
            <a:off x="8086176" y="321733"/>
            <a:ext cx="3797984" cy="4111321"/>
          </a:xfrm>
          <a:prstGeom prst="rect">
            <a:avLst/>
          </a:prstGeom>
        </p:spPr>
      </p:pic>
      <p:pic>
        <p:nvPicPr>
          <p:cNvPr id="25" name="Bildobjekt 24" descr="Marinparasoll">
            <a:extLst>
              <a:ext uri="{FF2B5EF4-FFF2-40B4-BE49-F238E27FC236}">
                <a16:creationId xmlns:a16="http://schemas.microsoft.com/office/drawing/2014/main" id="{AF40FDD6-CF07-A47F-3BE4-AB33FAA2A60A}"/>
              </a:ext>
            </a:extLst>
          </p:cNvPr>
          <p:cNvPicPr>
            <a:picLocks noChangeAspect="1"/>
          </p:cNvPicPr>
          <p:nvPr/>
        </p:nvPicPr>
        <p:blipFill>
          <a:blip r:embed="rId7" cstate="email">
            <a:extLst>
              <a:ext uri="{28A0092B-C50C-407E-A947-70E740481C1C}">
                <a14:useLocalDpi xmlns:a14="http://schemas.microsoft.com/office/drawing/2010/main" val="0"/>
              </a:ext>
            </a:extLst>
          </a:blip>
          <a:srcRect r="1" b="20328"/>
          <a:stretch>
            <a:fillRect/>
          </a:stretch>
        </p:blipFill>
        <p:spPr>
          <a:xfrm>
            <a:off x="317634" y="4525715"/>
            <a:ext cx="3794760" cy="2010551"/>
          </a:xfrm>
          <a:prstGeom prst="rect">
            <a:avLst/>
          </a:prstGeom>
        </p:spPr>
      </p:pic>
      <p:cxnSp>
        <p:nvCxnSpPr>
          <p:cNvPr id="46" name="Straight Connector 45">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854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C0FEC-1BE7-3663-55F2-45A398E7D55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FAB7D7A-E2F1-B505-AAAA-2998BB90D16B}"/>
              </a:ext>
            </a:extLst>
          </p:cNvPr>
          <p:cNvSpPr>
            <a:spLocks noGrp="1"/>
          </p:cNvSpPr>
          <p:nvPr>
            <p:ph type="title"/>
          </p:nvPr>
        </p:nvSpPr>
        <p:spPr>
          <a:xfrm>
            <a:off x="525780" y="0"/>
            <a:ext cx="10515600" cy="1325563"/>
          </a:xfrm>
        </p:spPr>
        <p:txBody>
          <a:bodyPr/>
          <a:lstStyle/>
          <a:p>
            <a:r>
              <a:rPr lang="sv-SE"/>
              <a:t>Återkoppling från styrgrupp och verksamheter</a:t>
            </a:r>
            <a:endParaRPr lang="en-SE"/>
          </a:p>
        </p:txBody>
      </p:sp>
      <p:sp>
        <p:nvSpPr>
          <p:cNvPr id="3" name="Platshållare för innehåll 2">
            <a:extLst>
              <a:ext uri="{FF2B5EF4-FFF2-40B4-BE49-F238E27FC236}">
                <a16:creationId xmlns:a16="http://schemas.microsoft.com/office/drawing/2014/main" id="{D487DFAB-CF8F-E3A4-FA56-B5DADD4444C6}"/>
              </a:ext>
            </a:extLst>
          </p:cNvPr>
          <p:cNvSpPr>
            <a:spLocks noGrp="1"/>
          </p:cNvSpPr>
          <p:nvPr>
            <p:ph idx="1"/>
          </p:nvPr>
        </p:nvSpPr>
        <p:spPr>
          <a:xfrm>
            <a:off x="209550" y="1143001"/>
            <a:ext cx="5574030" cy="2640329"/>
          </a:xfrm>
          <a:ln>
            <a:solidFill>
              <a:schemeClr val="accent1"/>
            </a:solidFill>
          </a:ln>
        </p:spPr>
        <p:txBody>
          <a:bodyPr>
            <a:normAutofit/>
          </a:bodyPr>
          <a:lstStyle/>
          <a:p>
            <a:pPr marL="0" indent="0">
              <a:buNone/>
            </a:pPr>
            <a:r>
              <a:rPr lang="sv-SE"/>
              <a:t>Är lösningen lätt att förstå för den som inte deltagit i samskapandet?</a:t>
            </a:r>
          </a:p>
          <a:p>
            <a:endParaRPr lang="en-SE"/>
          </a:p>
        </p:txBody>
      </p:sp>
      <p:sp>
        <p:nvSpPr>
          <p:cNvPr id="4" name="Platshållare för innehåll 2">
            <a:extLst>
              <a:ext uri="{FF2B5EF4-FFF2-40B4-BE49-F238E27FC236}">
                <a16:creationId xmlns:a16="http://schemas.microsoft.com/office/drawing/2014/main" id="{2E37273F-FB48-4D9E-1FDD-9407C27BC5DF}"/>
              </a:ext>
            </a:extLst>
          </p:cNvPr>
          <p:cNvSpPr txBox="1">
            <a:spLocks/>
          </p:cNvSpPr>
          <p:nvPr/>
        </p:nvSpPr>
        <p:spPr>
          <a:xfrm>
            <a:off x="209550" y="3909061"/>
            <a:ext cx="5574030" cy="2735580"/>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Går det att se hur den fungerar i praktiken?</a:t>
            </a:r>
          </a:p>
          <a:p>
            <a:endParaRPr lang="en-SE"/>
          </a:p>
        </p:txBody>
      </p:sp>
      <p:sp>
        <p:nvSpPr>
          <p:cNvPr id="5" name="Platshållare för innehåll 2">
            <a:extLst>
              <a:ext uri="{FF2B5EF4-FFF2-40B4-BE49-F238E27FC236}">
                <a16:creationId xmlns:a16="http://schemas.microsoft.com/office/drawing/2014/main" id="{0211B89A-912B-6E75-9D6F-86F971F2A33B}"/>
              </a:ext>
            </a:extLst>
          </p:cNvPr>
          <p:cNvSpPr txBox="1">
            <a:spLocks/>
          </p:cNvSpPr>
          <p:nvPr/>
        </p:nvSpPr>
        <p:spPr>
          <a:xfrm>
            <a:off x="6008370" y="1143001"/>
            <a:ext cx="5833110" cy="2640329"/>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Vilken nytta kan lösningen ge?</a:t>
            </a:r>
          </a:p>
          <a:p>
            <a:endParaRPr lang="en-SE"/>
          </a:p>
        </p:txBody>
      </p:sp>
      <p:sp>
        <p:nvSpPr>
          <p:cNvPr id="7" name="Platshållare för innehåll 2">
            <a:extLst>
              <a:ext uri="{FF2B5EF4-FFF2-40B4-BE49-F238E27FC236}">
                <a16:creationId xmlns:a16="http://schemas.microsoft.com/office/drawing/2014/main" id="{4638714A-8838-CBFF-DCD4-84B90D7D063D}"/>
              </a:ext>
            </a:extLst>
          </p:cNvPr>
          <p:cNvSpPr txBox="1">
            <a:spLocks/>
          </p:cNvSpPr>
          <p:nvPr/>
        </p:nvSpPr>
        <p:spPr>
          <a:xfrm>
            <a:off x="6008370" y="3909061"/>
            <a:ext cx="5833110" cy="2735580"/>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Vilka frågor eller hinder behöver lösas?</a:t>
            </a:r>
            <a:endParaRPr lang="sv-SE">
              <a:latin typeface="Helvetica" panose="020B0604020202020204" pitchFamily="34" charset="0"/>
              <a:cs typeface="Helvetica" panose="020B0604020202020204" pitchFamily="34" charset="0"/>
            </a:endParaRPr>
          </a:p>
          <a:p>
            <a:endParaRPr lang="en-SE"/>
          </a:p>
        </p:txBody>
      </p:sp>
    </p:spTree>
    <p:extLst>
      <p:ext uri="{BB962C8B-B14F-4D97-AF65-F5344CB8AC3E}">
        <p14:creationId xmlns:p14="http://schemas.microsoft.com/office/powerpoint/2010/main" val="35016989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4" descr="Stora och små pilar">
            <a:extLst>
              <a:ext uri="{FF2B5EF4-FFF2-40B4-BE49-F238E27FC236}">
                <a16:creationId xmlns:a16="http://schemas.microsoft.com/office/drawing/2014/main" id="{C018C7D0-8309-69AB-A1F5-9BC1250A02EE}"/>
              </a:ext>
            </a:extLst>
          </p:cNvPr>
          <p:cNvPicPr>
            <a:picLocks noChangeAspect="1"/>
          </p:cNvPicPr>
          <p:nvPr/>
        </p:nvPicPr>
        <p:blipFill>
          <a:blip r:embed="rId3" cstate="email">
            <a:extLst>
              <a:ext uri="{28A0092B-C50C-407E-A947-70E740481C1C}">
                <a14:useLocalDpi xmlns:a14="http://schemas.microsoft.com/office/drawing/2010/main" val="0"/>
              </a:ext>
            </a:extLst>
          </a:blip>
          <a:srcRect r="5882" b="-1"/>
          <a:stretch>
            <a:fillRect/>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13FA5DF-6473-1CED-D77B-F9588B86C0CA}"/>
              </a:ext>
            </a:extLst>
          </p:cNvPr>
          <p:cNvSpPr>
            <a:spLocks noGrp="1"/>
          </p:cNvSpPr>
          <p:nvPr>
            <p:ph type="title"/>
          </p:nvPr>
        </p:nvSpPr>
        <p:spPr>
          <a:xfrm>
            <a:off x="8658508" y="2313195"/>
            <a:ext cx="3822189" cy="1899912"/>
          </a:xfrm>
        </p:spPr>
        <p:txBody>
          <a:bodyPr>
            <a:normAutofit/>
          </a:bodyPr>
          <a:lstStyle/>
          <a:p>
            <a:r>
              <a:rPr lang="sv-SE" sz="4000" b="1"/>
              <a:t>Arbetspass 1:</a:t>
            </a:r>
            <a:r>
              <a:rPr lang="sv-SE" sz="4000"/>
              <a:t> Fortsatt konkretisering </a:t>
            </a:r>
            <a:endParaRPr lang="en-SE" sz="4000"/>
          </a:p>
        </p:txBody>
      </p:sp>
    </p:spTree>
    <p:extLst>
      <p:ext uri="{BB962C8B-B14F-4D97-AF65-F5344CB8AC3E}">
        <p14:creationId xmlns:p14="http://schemas.microsoft.com/office/powerpoint/2010/main" val="42756872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6DD52-4FB2-35C5-1389-5316FEA55CC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8CAD954-8A32-4D66-0360-E2BB2D3A4835}"/>
              </a:ext>
            </a:extLst>
          </p:cNvPr>
          <p:cNvSpPr>
            <a:spLocks noGrp="1"/>
          </p:cNvSpPr>
          <p:nvPr>
            <p:ph type="title"/>
          </p:nvPr>
        </p:nvSpPr>
        <p:spPr/>
        <p:txBody>
          <a:bodyPr/>
          <a:lstStyle/>
          <a:p>
            <a:r>
              <a:rPr lang="sv-SE"/>
              <a:t>Fortsatt konkretisering </a:t>
            </a:r>
            <a:endParaRPr lang="en-SE"/>
          </a:p>
        </p:txBody>
      </p:sp>
      <p:sp>
        <p:nvSpPr>
          <p:cNvPr id="3" name="Platshållare för innehåll 2">
            <a:extLst>
              <a:ext uri="{FF2B5EF4-FFF2-40B4-BE49-F238E27FC236}">
                <a16:creationId xmlns:a16="http://schemas.microsoft.com/office/drawing/2014/main" id="{2422EF2B-A895-36DF-4C4E-7870D3DAAE31}"/>
              </a:ext>
            </a:extLst>
          </p:cNvPr>
          <p:cNvSpPr>
            <a:spLocks noGrp="1"/>
          </p:cNvSpPr>
          <p:nvPr>
            <p:ph idx="1"/>
          </p:nvPr>
        </p:nvSpPr>
        <p:spPr/>
        <p:txBody>
          <a:bodyPr/>
          <a:lstStyle/>
          <a:p>
            <a:r>
              <a:rPr lang="sv-SE"/>
              <a:t>Utifrån styrgruppens och verksamheternas återkoppling:</a:t>
            </a:r>
          </a:p>
          <a:p>
            <a:pPr lvl="1"/>
            <a:r>
              <a:rPr lang="sv-SE"/>
              <a:t>Vad behöver förtydligas och konkretiseras?</a:t>
            </a:r>
            <a:endParaRPr lang="en-SE"/>
          </a:p>
        </p:txBody>
      </p:sp>
      <p:sp>
        <p:nvSpPr>
          <p:cNvPr id="4" name="Rektangel: rundade hörn 3">
            <a:extLst>
              <a:ext uri="{FF2B5EF4-FFF2-40B4-BE49-F238E27FC236}">
                <a16:creationId xmlns:a16="http://schemas.microsoft.com/office/drawing/2014/main" id="{B6A78F53-6896-BD17-AA58-4CD6BE31D812}"/>
              </a:ext>
            </a:extLst>
          </p:cNvPr>
          <p:cNvSpPr/>
          <p:nvPr/>
        </p:nvSpPr>
        <p:spPr>
          <a:xfrm>
            <a:off x="475319"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Dokumentera </a:t>
            </a:r>
          </a:p>
          <a:p>
            <a:pPr marL="457200" indent="-457200">
              <a:buFont typeface="Arial" panose="020B0604020202020204" pitchFamily="34" charset="0"/>
              <a:buChar char="•"/>
            </a:pPr>
            <a:r>
              <a:rPr lang="sv-SE" sz="2400">
                <a:solidFill>
                  <a:schemeClr val="bg2">
                    <a:lumMod val="25000"/>
                  </a:schemeClr>
                </a:solidFill>
              </a:rPr>
              <a:t>Återberätta i helgrupp</a:t>
            </a:r>
          </a:p>
        </p:txBody>
      </p:sp>
      <p:sp>
        <p:nvSpPr>
          <p:cNvPr id="5" name="Rektangel: rundade hörn 4">
            <a:extLst>
              <a:ext uri="{FF2B5EF4-FFF2-40B4-BE49-F238E27FC236}">
                <a16:creationId xmlns:a16="http://schemas.microsoft.com/office/drawing/2014/main" id="{F5D85D9E-077D-41DE-8CE6-75E038026194}"/>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Tree>
    <p:extLst>
      <p:ext uri="{BB962C8B-B14F-4D97-AF65-F5344CB8AC3E}">
        <p14:creationId xmlns:p14="http://schemas.microsoft.com/office/powerpoint/2010/main" val="79625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03A99-7145-011B-0A7C-F399373D1819}"/>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ABC1395F-45EA-190F-8294-B2DF252DC99E}"/>
              </a:ext>
            </a:extLst>
          </p:cNvPr>
          <p:cNvSpPr txBox="1"/>
          <p:nvPr/>
        </p:nvSpPr>
        <p:spPr>
          <a:xfrm>
            <a:off x="348711" y="391953"/>
            <a:ext cx="4546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cs typeface="Helvetica"/>
              </a:rPr>
              <a:t>Fika och </a:t>
            </a:r>
            <a:r>
              <a:rPr lang="en-US" sz="4800" err="1">
                <a:cs typeface="Helvetica"/>
              </a:rPr>
              <a:t>fira</a:t>
            </a:r>
            <a:r>
              <a:rPr lang="en-US" sz="4800">
                <a:cs typeface="Helvetica"/>
              </a:rPr>
              <a:t>!</a:t>
            </a:r>
            <a:endParaRPr lang="sv-SE" sz="4800">
              <a:ea typeface="Calibri" panose="020F0502020204030204"/>
              <a:cs typeface="Calibri" panose="020F0502020204030204"/>
            </a:endParaRPr>
          </a:p>
        </p:txBody>
      </p:sp>
      <p:sp>
        <p:nvSpPr>
          <p:cNvPr id="3" name="textruta 2">
            <a:extLst>
              <a:ext uri="{FF2B5EF4-FFF2-40B4-BE49-F238E27FC236}">
                <a16:creationId xmlns:a16="http://schemas.microsoft.com/office/drawing/2014/main" id="{E22CD6A6-83FF-C619-4AE2-1E4ECEF74262}"/>
              </a:ext>
            </a:extLst>
          </p:cNvPr>
          <p:cNvSpPr txBox="1"/>
          <p:nvPr/>
        </p:nvSpPr>
        <p:spPr>
          <a:xfrm>
            <a:off x="348712" y="1591275"/>
            <a:ext cx="3413820" cy="4154984"/>
          </a:xfrm>
          <a:prstGeom prst="rect">
            <a:avLst/>
          </a:prstGeom>
          <a:noFill/>
          <a:ln>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sz="4400" noProof="0">
                <a:cs typeface="Helvetica"/>
              </a:rPr>
              <a:t>Vi har en lösning på vårt problem</a:t>
            </a:r>
            <a:r>
              <a:rPr lang="sv-SE" sz="4400">
                <a:cs typeface="Helvetica"/>
              </a:rPr>
              <a:t> </a:t>
            </a:r>
          </a:p>
          <a:p>
            <a:pPr algn="l"/>
            <a:endParaRPr lang="sv-SE" sz="4400" i="1" noProof="0">
              <a:cs typeface="Helvetica"/>
              <a:sym typeface="Wingdings" panose="05000000000000000000" pitchFamily="2" charset="2"/>
            </a:endParaRPr>
          </a:p>
          <a:p>
            <a:pPr algn="l"/>
            <a:r>
              <a:rPr lang="sv-SE" sz="4400" i="1" noProof="0">
                <a:cs typeface="Helvetica"/>
                <a:sym typeface="Wingdings" panose="05000000000000000000" pitchFamily="2" charset="2"/>
              </a:rPr>
              <a:t>- det ska vi fira!</a:t>
            </a:r>
            <a:endParaRPr lang="sv-SE" sz="4400" i="1">
              <a:ea typeface="Calibri" panose="020F0502020204030204"/>
              <a:cs typeface="Calibri" panose="020F0502020204030204"/>
            </a:endParaRPr>
          </a:p>
        </p:txBody>
      </p:sp>
      <p:pic>
        <p:nvPicPr>
          <p:cNvPr id="8" name="Bildobjekt 7" descr="Kaffekoppar med kaffe och kaffekonst">
            <a:extLst>
              <a:ext uri="{FF2B5EF4-FFF2-40B4-BE49-F238E27FC236}">
                <a16:creationId xmlns:a16="http://schemas.microsoft.com/office/drawing/2014/main" id="{D73B1DE9-7C57-FA4D-66CD-774DC34FE245}"/>
              </a:ext>
            </a:extLst>
          </p:cNvPr>
          <p:cNvPicPr>
            <a:picLocks noChangeAspect="1"/>
          </p:cNvPicPr>
          <p:nvPr/>
        </p:nvPicPr>
        <p:blipFill>
          <a:blip r:embed="rId3" cstate="email">
            <a:extLst>
              <a:ext uri="{28A0092B-C50C-407E-A947-70E740481C1C}">
                <a14:useLocalDpi xmlns:a14="http://schemas.microsoft.com/office/drawing/2010/main" val="0"/>
              </a:ext>
            </a:extLst>
          </a:blip>
          <a:srcRect l="149" r="21181"/>
          <a:stretch>
            <a:fillRect/>
          </a:stretch>
        </p:blipFill>
        <p:spPr>
          <a:xfrm>
            <a:off x="4271277" y="0"/>
            <a:ext cx="7920723" cy="6858000"/>
          </a:xfrm>
          <a:prstGeom prst="rect">
            <a:avLst/>
          </a:prstGeom>
        </p:spPr>
      </p:pic>
    </p:spTree>
    <p:extLst>
      <p:ext uri="{BB962C8B-B14F-4D97-AF65-F5344CB8AC3E}">
        <p14:creationId xmlns:p14="http://schemas.microsoft.com/office/powerpoint/2010/main" val="31060688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latshållare för innehåll 4" descr="Färgade stift fästa i en kalender">
            <a:extLst>
              <a:ext uri="{FF2B5EF4-FFF2-40B4-BE49-F238E27FC236}">
                <a16:creationId xmlns:a16="http://schemas.microsoft.com/office/drawing/2014/main" id="{4B10DC39-1711-0F0F-05B8-136D693A6819}"/>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rcRect b="15746"/>
          <a:stretch>
            <a:fillRect/>
          </a:stretch>
        </p:blipFill>
        <p:spPr>
          <a:xfrm>
            <a:off x="-3303" y="0"/>
            <a:ext cx="12191980" cy="6856718"/>
          </a:xfrm>
          <a:prstGeom prst="rect">
            <a:avLst/>
          </a:prstGeom>
        </p:spPr>
      </p:pic>
      <p:sp>
        <p:nvSpPr>
          <p:cNvPr id="7" name="textruta 6">
            <a:extLst>
              <a:ext uri="{FF2B5EF4-FFF2-40B4-BE49-F238E27FC236}">
                <a16:creationId xmlns:a16="http://schemas.microsoft.com/office/drawing/2014/main" id="{03818F66-39DE-DF0F-BA40-1567F7A8E410}"/>
              </a:ext>
            </a:extLst>
          </p:cNvPr>
          <p:cNvSpPr txBox="1"/>
          <p:nvPr/>
        </p:nvSpPr>
        <p:spPr>
          <a:xfrm>
            <a:off x="787676" y="5508560"/>
            <a:ext cx="10610021" cy="769441"/>
          </a:xfrm>
          <a:prstGeom prst="rect">
            <a:avLst/>
          </a:prstGeom>
          <a:solidFill>
            <a:schemeClr val="bg1"/>
          </a:solidFill>
        </p:spPr>
        <p:txBody>
          <a:bodyPr wrap="square">
            <a:spAutoFit/>
          </a:bodyPr>
          <a:lstStyle/>
          <a:p>
            <a:r>
              <a:rPr lang="sv-SE" sz="4400" b="1"/>
              <a:t>Arbetspass 2:</a:t>
            </a:r>
            <a:r>
              <a:rPr lang="sv-SE" sz="4400"/>
              <a:t> </a:t>
            </a:r>
            <a:r>
              <a:rPr lang="sv-SE" sz="4400">
                <a:cs typeface="Helvetica" panose="020B0604020202020204" pitchFamily="34" charset="0"/>
              </a:rPr>
              <a:t>Planera test av lösningen</a:t>
            </a:r>
            <a:endParaRPr lang="en-SE"/>
          </a:p>
        </p:txBody>
      </p:sp>
    </p:spTree>
    <p:extLst>
      <p:ext uri="{BB962C8B-B14F-4D97-AF65-F5344CB8AC3E}">
        <p14:creationId xmlns:p14="http://schemas.microsoft.com/office/powerpoint/2010/main" val="35239872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0ED2E2-8244-8D3D-1AA7-1EB54C67C374}"/>
              </a:ext>
            </a:extLst>
          </p:cNvPr>
          <p:cNvSpPr>
            <a:spLocks noGrp="1"/>
          </p:cNvSpPr>
          <p:nvPr>
            <p:ph type="title"/>
          </p:nvPr>
        </p:nvSpPr>
        <p:spPr/>
        <p:txBody>
          <a:bodyPr/>
          <a:lstStyle/>
          <a:p>
            <a:r>
              <a:rPr lang="sv-SE">
                <a:cs typeface="Helvetica" panose="020B0604020202020204" pitchFamily="34" charset="0"/>
              </a:rPr>
              <a:t>Planera test av lösningen</a:t>
            </a:r>
            <a:endParaRPr lang="en-SE"/>
          </a:p>
        </p:txBody>
      </p:sp>
      <p:sp>
        <p:nvSpPr>
          <p:cNvPr id="3" name="Platshållare för innehåll 2">
            <a:extLst>
              <a:ext uri="{FF2B5EF4-FFF2-40B4-BE49-F238E27FC236}">
                <a16:creationId xmlns:a16="http://schemas.microsoft.com/office/drawing/2014/main" id="{9A725C56-05FB-59DB-40D7-97096D67DF02}"/>
              </a:ext>
            </a:extLst>
          </p:cNvPr>
          <p:cNvSpPr>
            <a:spLocks noGrp="1"/>
          </p:cNvSpPr>
          <p:nvPr>
            <p:ph idx="1"/>
          </p:nvPr>
        </p:nvSpPr>
        <p:spPr/>
        <p:txBody>
          <a:bodyPr/>
          <a:lstStyle/>
          <a:p>
            <a:r>
              <a:rPr lang="sv-SE"/>
              <a:t>Vilka verksamheter ska testa lösningen?</a:t>
            </a:r>
          </a:p>
          <a:p>
            <a:r>
              <a:rPr lang="sv-SE"/>
              <a:t>Ska hela lösningen eller delar av lösningen testas?</a:t>
            </a:r>
          </a:p>
          <a:p>
            <a:r>
              <a:rPr lang="sv-SE"/>
              <a:t>Vilka personer kan vara kontaktpersoner på olika verksamheter?</a:t>
            </a:r>
          </a:p>
          <a:p>
            <a:r>
              <a:rPr lang="sv-SE"/>
              <a:t>Hur ska testet dokumenteras?</a:t>
            </a:r>
          </a:p>
          <a:p>
            <a:r>
              <a:rPr lang="sv-SE"/>
              <a:t>Hur länge ska testet pågå? När ska vi starta?</a:t>
            </a:r>
          </a:p>
          <a:p>
            <a:r>
              <a:rPr lang="sv-SE"/>
              <a:t>När ska vi återses för utvärdering av testet?</a:t>
            </a:r>
          </a:p>
          <a:p>
            <a:endParaRPr lang="sv-SE"/>
          </a:p>
        </p:txBody>
      </p:sp>
    </p:spTree>
    <p:extLst>
      <p:ext uri="{BB962C8B-B14F-4D97-AF65-F5344CB8AC3E}">
        <p14:creationId xmlns:p14="http://schemas.microsoft.com/office/powerpoint/2010/main" val="12446223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50BC15-019C-FA56-9357-C0BB77C67538}"/>
              </a:ext>
            </a:extLst>
          </p:cNvPr>
          <p:cNvSpPr>
            <a:spLocks noGrp="1"/>
          </p:cNvSpPr>
          <p:nvPr>
            <p:ph type="title"/>
          </p:nvPr>
        </p:nvSpPr>
        <p:spPr>
          <a:xfrm>
            <a:off x="838201" y="345810"/>
            <a:ext cx="5120561" cy="1325563"/>
          </a:xfrm>
        </p:spPr>
        <p:txBody>
          <a:bodyPr>
            <a:normAutofit/>
          </a:bodyPr>
          <a:lstStyle/>
          <a:p>
            <a:r>
              <a:rPr lang="sv-SE" dirty="0"/>
              <a:t>Utvärdering av workshop-serien</a:t>
            </a:r>
          </a:p>
        </p:txBody>
      </p:sp>
      <p:sp>
        <p:nvSpPr>
          <p:cNvPr id="3" name="Platshållare för innehåll 2">
            <a:extLst>
              <a:ext uri="{FF2B5EF4-FFF2-40B4-BE49-F238E27FC236}">
                <a16:creationId xmlns:a16="http://schemas.microsoft.com/office/drawing/2014/main" id="{D340348D-3CAA-436B-EF96-22715763E8A4}"/>
              </a:ext>
            </a:extLst>
          </p:cNvPr>
          <p:cNvSpPr>
            <a:spLocks noGrp="1"/>
          </p:cNvSpPr>
          <p:nvPr>
            <p:ph idx="1"/>
          </p:nvPr>
        </p:nvSpPr>
        <p:spPr>
          <a:xfrm>
            <a:off x="838201" y="1825625"/>
            <a:ext cx="5423406" cy="4351338"/>
          </a:xfrm>
        </p:spPr>
        <p:txBody>
          <a:bodyPr>
            <a:normAutofit/>
          </a:bodyPr>
          <a:lstStyle/>
          <a:p>
            <a:r>
              <a:rPr lang="sv-SE" sz="2400"/>
              <a:t>Vad har fungerat bra / varit lätt? </a:t>
            </a:r>
          </a:p>
          <a:p>
            <a:r>
              <a:rPr lang="sv-SE" sz="2400"/>
              <a:t>Vad hade kunnat göras annorlunda / bättre? </a:t>
            </a:r>
          </a:p>
          <a:p>
            <a:endParaRPr lang="sv-SE" sz="2400"/>
          </a:p>
          <a:p>
            <a:pPr marL="0" indent="0">
              <a:buNone/>
            </a:pPr>
            <a:r>
              <a:rPr lang="sv-SE" sz="2400" b="1"/>
              <a:t>Uppgift:</a:t>
            </a:r>
          </a:p>
          <a:p>
            <a:pPr marL="514350" indent="-514350">
              <a:buAutoNum type="arabicPeriod"/>
            </a:pPr>
            <a:r>
              <a:rPr lang="sv-SE" sz="2400"/>
              <a:t>Grön post-it: fungerat bra/varit lätt</a:t>
            </a:r>
          </a:p>
          <a:p>
            <a:pPr marL="514350" indent="-514350">
              <a:buAutoNum type="arabicPeriod"/>
            </a:pPr>
            <a:r>
              <a:rPr lang="sv-SE" sz="2400"/>
              <a:t>Orange post-it: kunde gjorts annorlunda/bättre.</a:t>
            </a:r>
          </a:p>
          <a:p>
            <a:endParaRPr lang="sv-SE" sz="2400"/>
          </a:p>
        </p:txBody>
      </p:sp>
      <p:pic>
        <p:nvPicPr>
          <p:cNvPr id="1028" name="Picture 4" descr="Post It, Notera, Pm, Anteckningsblock">
            <a:extLst>
              <a:ext uri="{FF2B5EF4-FFF2-40B4-BE49-F238E27FC236}">
                <a16:creationId xmlns:a16="http://schemas.microsoft.com/office/drawing/2014/main" id="{1CC87A67-F5AD-DA17-DE79-B0DE5C9536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713" r="14943" b="-1"/>
          <a:stretch>
            <a:fillRect/>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Post It, Notera, Pm, Anteckningsblock">
            <a:extLst>
              <a:ext uri="{FF2B5EF4-FFF2-40B4-BE49-F238E27FC236}">
                <a16:creationId xmlns:a16="http://schemas.microsoft.com/office/drawing/2014/main" id="{5A402009-A7C5-ED4F-F060-A51D1284695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l="9084" r="12820" b="4"/>
          <a:stretch>
            <a:fillRect/>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2255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514B4-350F-7DB8-5144-1D27FDBF3AA0}"/>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5708494F-C9FB-259F-3F45-A405225D106A}"/>
              </a:ext>
            </a:extLst>
          </p:cNvPr>
          <p:cNvSpPr>
            <a:spLocks noGrp="1"/>
          </p:cNvSpPr>
          <p:nvPr>
            <p:ph type="ctrTitle"/>
          </p:nvPr>
        </p:nvSpPr>
        <p:spPr/>
        <p:txBody>
          <a:bodyPr/>
          <a:lstStyle/>
          <a:p>
            <a:r>
              <a:rPr lang="sv-SE"/>
              <a:t>Tack!</a:t>
            </a:r>
          </a:p>
        </p:txBody>
      </p:sp>
      <p:sp>
        <p:nvSpPr>
          <p:cNvPr id="5" name="Underrubrik 4">
            <a:extLst>
              <a:ext uri="{FF2B5EF4-FFF2-40B4-BE49-F238E27FC236}">
                <a16:creationId xmlns:a16="http://schemas.microsoft.com/office/drawing/2014/main" id="{B3E08BB8-1B4E-33FC-6AD0-5BB2F11F2CFF}"/>
              </a:ext>
            </a:extLst>
          </p:cNvPr>
          <p:cNvSpPr>
            <a:spLocks noGrp="1"/>
          </p:cNvSpPr>
          <p:nvPr>
            <p:ph type="subTitle" idx="1"/>
          </p:nvPr>
        </p:nvSpPr>
        <p:spPr/>
        <p:txBody>
          <a:bodyPr/>
          <a:lstStyle/>
          <a:p>
            <a:r>
              <a:rPr lang="sv-SE"/>
              <a:t>Namn och kontaktuppgifter till processledare</a:t>
            </a:r>
          </a:p>
        </p:txBody>
      </p:sp>
    </p:spTree>
    <p:extLst>
      <p:ext uri="{BB962C8B-B14F-4D97-AF65-F5344CB8AC3E}">
        <p14:creationId xmlns:p14="http://schemas.microsoft.com/office/powerpoint/2010/main" val="228945955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4119346F40EF540AE184579CDC2C2B6" ma:contentTypeVersion="15" ma:contentTypeDescription="Skapa ett nytt dokument." ma:contentTypeScope="" ma:versionID="bfb0b0d4356a77c26a6474a0b5564a03">
  <xsd:schema xmlns:xsd="http://www.w3.org/2001/XMLSchema" xmlns:xs="http://www.w3.org/2001/XMLSchema" xmlns:p="http://schemas.microsoft.com/office/2006/metadata/properties" xmlns:ns2="c17aedd2-9000-44dc-8f28-a2e47ed4f960" xmlns:ns3="8d9549ae-8c53-4f26-848a-396b1d98d6e0" targetNamespace="http://schemas.microsoft.com/office/2006/metadata/properties" ma:root="true" ma:fieldsID="0ea062123eece8917025c75aafa27633" ns2:_="" ns3:_="">
    <xsd:import namespace="c17aedd2-9000-44dc-8f28-a2e47ed4f960"/>
    <xsd:import namespace="8d9549ae-8c53-4f26-848a-396b1d98d6e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LengthInSeconds" minOccurs="0"/>
                <xsd:element ref="ns2:Indexeratklar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7aedd2-9000-44dc-8f28-a2e47ed4f9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f56b5669-8d4c-4328-81e7-31ab7de9bcb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Indexeratklart" ma:index="22" nillable="true" ma:displayName="Indexerat klart" ma:default="1" ma:format="Dropdown" ma:internalName="Indexeratklar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d9549ae-8c53-4f26-848a-396b1d98d6e0" elementFormDefault="qualified">
    <xsd:import namespace="http://schemas.microsoft.com/office/2006/documentManagement/types"/>
    <xsd:import namespace="http://schemas.microsoft.com/office/infopath/2007/PartnerControls"/>
    <xsd:element name="SharedWithUsers" ma:index="1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element name="TaxCatchAll" ma:index="19" nillable="true" ma:displayName="Taxonomy Catch All Column" ma:hidden="true" ma:list="{58139e4b-857e-44c5-b0ed-a145a98c0d31}" ma:internalName="TaxCatchAll" ma:showField="CatchAllData" ma:web="8d9549ae-8c53-4f26-848a-396b1d98d6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d9549ae-8c53-4f26-848a-396b1d98d6e0" xsi:nil="true"/>
    <lcf76f155ced4ddcb4097134ff3c332f xmlns="c17aedd2-9000-44dc-8f28-a2e47ed4f960">
      <Terms xmlns="http://schemas.microsoft.com/office/infopath/2007/PartnerControls"/>
    </lcf76f155ced4ddcb4097134ff3c332f>
    <Indexeratklart xmlns="c17aedd2-9000-44dc-8f28-a2e47ed4f960">true</Indexeratklart>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872AF8-82FC-4A65-8321-E1C96A9FCFCC}">
  <ds:schemaRefs>
    <ds:schemaRef ds:uri="8d9549ae-8c53-4f26-848a-396b1d98d6e0"/>
    <ds:schemaRef ds:uri="c17aedd2-9000-44dc-8f28-a2e47ed4f9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19FDC5D-01DA-4B89-8BE3-A09FBB03F52E}">
  <ds:schemaRefs>
    <ds:schemaRef ds:uri="http://purl.org/dc/terms/"/>
    <ds:schemaRef ds:uri="http://schemas.openxmlformats.org/package/2006/metadata/core-properties"/>
    <ds:schemaRef ds:uri="http://schemas.microsoft.com/office/2006/documentManagement/types"/>
    <ds:schemaRef ds:uri="c17aedd2-9000-44dc-8f28-a2e47ed4f960"/>
    <ds:schemaRef ds:uri="http://schemas.microsoft.com/office/2006/metadata/properties"/>
    <ds:schemaRef ds:uri="http://schemas.microsoft.com/office/infopath/2007/PartnerControls"/>
    <ds:schemaRef ds:uri="http://purl.org/dc/dcmitype/"/>
    <ds:schemaRef ds:uri="http://www.w3.org/XML/1998/namespace"/>
    <ds:schemaRef ds:uri="8d9549ae-8c53-4f26-848a-396b1d98d6e0"/>
    <ds:schemaRef ds:uri="http://purl.org/dc/elements/1.1/"/>
  </ds:schemaRefs>
</ds:datastoreItem>
</file>

<file path=customXml/itemProps3.xml><?xml version="1.0" encoding="utf-8"?>
<ds:datastoreItem xmlns:ds="http://schemas.openxmlformats.org/officeDocument/2006/customXml" ds:itemID="{D5F35E28-F718-4026-B27D-A565986936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9841</Words>
  <Application>Microsoft Office PowerPoint</Application>
  <PresentationFormat>Bredbild</PresentationFormat>
  <Paragraphs>1078</Paragraphs>
  <Slides>80</Slides>
  <Notes>68</Notes>
  <HiddenSlides>4</HiddenSlides>
  <MMClips>0</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80</vt:i4>
      </vt:variant>
    </vt:vector>
  </HeadingPairs>
  <TitlesOfParts>
    <vt:vector size="91" baseType="lpstr">
      <vt:lpstr>Aptos Display</vt:lpstr>
      <vt:lpstr>Calibri</vt:lpstr>
      <vt:lpstr>Helvetica</vt:lpstr>
      <vt:lpstr>Arial,Sans-Serif</vt:lpstr>
      <vt:lpstr>Open Sans</vt:lpstr>
      <vt:lpstr>Aptos</vt:lpstr>
      <vt:lpstr>Comic Sans MS</vt:lpstr>
      <vt:lpstr>Segoe UI</vt:lpstr>
      <vt:lpstr>Arial</vt:lpstr>
      <vt:lpstr>GeosansLight</vt:lpstr>
      <vt:lpstr>Office-tema</vt:lpstr>
      <vt:lpstr>Innehållsförteckning för Fem workshops</vt:lpstr>
      <vt:lpstr>PowerPoint-presentation</vt:lpstr>
      <vt:lpstr>Välkommen till projekt XX Workshop 1</vt:lpstr>
      <vt:lpstr>Dold bild – Agenda med cirka tidsåtgång</vt:lpstr>
      <vt:lpstr>Dagens agenda</vt:lpstr>
      <vt:lpstr>Projektets bakgrund</vt:lpstr>
      <vt:lpstr>Workshopseriens upplägg</vt:lpstr>
      <vt:lpstr>Förhållningssätt vid samskapande</vt:lpstr>
      <vt:lpstr>Lära känna varandra  – ”Isberget”</vt:lpstr>
      <vt:lpstr>Arbetspass 1 Vilka är vi som är här?</vt:lpstr>
      <vt:lpstr>Min verksamhet  </vt:lpstr>
      <vt:lpstr>Roller i samskapandet</vt:lpstr>
      <vt:lpstr>PowerPoint-presentation</vt:lpstr>
      <vt:lpstr>Arbetspass 2  Olika perspektiv - gemensamma problem?  </vt:lpstr>
      <vt:lpstr>Olika perspektiv - gemensamma utmaningar?  </vt:lpstr>
      <vt:lpstr>Till nästa gång</vt:lpstr>
      <vt:lpstr>Nästa workshop: [datum, tid och lokal]</vt:lpstr>
      <vt:lpstr>Tack för idag</vt:lpstr>
      <vt:lpstr>PowerPoint-presentation</vt:lpstr>
      <vt:lpstr>Välkommen till projekt XX Workshop 2</vt:lpstr>
      <vt:lpstr>Dold bild – Agenda med cirka tidsåtgång</vt:lpstr>
      <vt:lpstr>Syftet med dagens workshop</vt:lpstr>
      <vt:lpstr>Dagens agenda</vt:lpstr>
      <vt:lpstr>Incheckning</vt:lpstr>
      <vt:lpstr>Kort återblick</vt:lpstr>
      <vt:lpstr>Vad funkar bra idag? Sammanfattning av dokumentation från workshop 1 </vt:lpstr>
      <vt:lpstr>PowerPoint-presentation</vt:lpstr>
      <vt:lpstr>Arbetspass 1 Prioritera gemensamma problem att gå vidare med</vt:lpstr>
      <vt:lpstr>Diskutera gemensamma problem</vt:lpstr>
      <vt:lpstr>Prioritera gemensamma problem </vt:lpstr>
      <vt:lpstr>PowerPoint-presentation</vt:lpstr>
      <vt:lpstr>Arbetspass 2: Släpp loss kreativiteten!</vt:lpstr>
      <vt:lpstr>Ta fram idéer om lösningar</vt:lpstr>
      <vt:lpstr>Till nästa gång</vt:lpstr>
      <vt:lpstr>Nästa workshop: [datum, tid och lokal]</vt:lpstr>
      <vt:lpstr>Tack för idag</vt:lpstr>
      <vt:lpstr>PowerPoint-presentation</vt:lpstr>
      <vt:lpstr>Välkommen till projekt XX Workshop 3</vt:lpstr>
      <vt:lpstr>Dold bild – Agenda med cirka tidsåtgång</vt:lpstr>
      <vt:lpstr>Syftet med dagens workshop</vt:lpstr>
      <vt:lpstr>Dagens agenda</vt:lpstr>
      <vt:lpstr>Vilken färg representerar hur jag känner mig idag och varför? </vt:lpstr>
      <vt:lpstr>Kort tillbakablick</vt:lpstr>
      <vt:lpstr>PowerPoint-presentation</vt:lpstr>
      <vt:lpstr>Prioritera idéer att utveckla vidare</vt:lpstr>
      <vt:lpstr>Prioritera idéer </vt:lpstr>
      <vt:lpstr>PowerPoint-presentation</vt:lpstr>
      <vt:lpstr>PowerPoint-presentation</vt:lpstr>
      <vt:lpstr>Börja konkretisera lösningen</vt:lpstr>
      <vt:lpstr>PowerPoint-presentation</vt:lpstr>
      <vt:lpstr>Till nästa gång</vt:lpstr>
      <vt:lpstr>Nästa workshop: [datum, tid och lokal]</vt:lpstr>
      <vt:lpstr>Tack för idag</vt:lpstr>
      <vt:lpstr>PowerPoint-presentation</vt:lpstr>
      <vt:lpstr>Välkommen till projekt XX Workshop 4</vt:lpstr>
      <vt:lpstr>Dold bild – Agenda med cirka tidsåtgång</vt:lpstr>
      <vt:lpstr>Syftet med dagens workshop</vt:lpstr>
      <vt:lpstr>Dagens agenda</vt:lpstr>
      <vt:lpstr>Incheckning</vt:lpstr>
      <vt:lpstr>Återkoppling från styrgrupp och verksamheter</vt:lpstr>
      <vt:lpstr>Arbetspass: Fortsatt konkretisering </vt:lpstr>
      <vt:lpstr>Fortsatt konkretisering </vt:lpstr>
      <vt:lpstr>PowerPoint-presentation</vt:lpstr>
      <vt:lpstr>Till nästa gång</vt:lpstr>
      <vt:lpstr>Nästa workshop: [datum, tid och lokal]</vt:lpstr>
      <vt:lpstr>Tack för idag</vt:lpstr>
      <vt:lpstr>PowerPoint-presentation</vt:lpstr>
      <vt:lpstr>Välkommen till projekt XX Workshop 5</vt:lpstr>
      <vt:lpstr>Dold bild – Agenda med cirka tidsåtgång</vt:lpstr>
      <vt:lpstr>Syftet med dagens workshop</vt:lpstr>
      <vt:lpstr>Dagens agenda</vt:lpstr>
      <vt:lpstr>Vilket väder speglar dig hur du känner dig just nu? </vt:lpstr>
      <vt:lpstr>Återkoppling från styrgrupp och verksamheter</vt:lpstr>
      <vt:lpstr>Arbetspass 1: Fortsatt konkretisering </vt:lpstr>
      <vt:lpstr>Fortsatt konkretisering </vt:lpstr>
      <vt:lpstr>PowerPoint-presentation</vt:lpstr>
      <vt:lpstr>PowerPoint-presentation</vt:lpstr>
      <vt:lpstr>Planera test av lösningen</vt:lpstr>
      <vt:lpstr>Utvärdering av workshop-serien</vt:lpstr>
      <vt:lpstr>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Flink</dc:creator>
  <cp:lastModifiedBy>Andreas Larsson</cp:lastModifiedBy>
  <cp:revision>2</cp:revision>
  <dcterms:created xsi:type="dcterms:W3CDTF">2026-08-24T08:39:13Z</dcterms:created>
  <dcterms:modified xsi:type="dcterms:W3CDTF">2026-10-19T11:13:47Z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0x010100E4119346F40EF540AE184579CDC2C2B6</vt:lpwstr>
  </property>
</Properties>
</file>